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256" r:id="rId2"/>
    <p:sldId id="442" r:id="rId3"/>
    <p:sldId id="278" r:id="rId4"/>
    <p:sldId id="389" r:id="rId5"/>
    <p:sldId id="390" r:id="rId6"/>
    <p:sldId id="391" r:id="rId7"/>
    <p:sldId id="431" r:id="rId8"/>
    <p:sldId id="392" r:id="rId9"/>
    <p:sldId id="393" r:id="rId10"/>
    <p:sldId id="499" r:id="rId11"/>
    <p:sldId id="500" r:id="rId12"/>
    <p:sldId id="501" r:id="rId13"/>
    <p:sldId id="474" r:id="rId14"/>
    <p:sldId id="485" r:id="rId15"/>
    <p:sldId id="486" r:id="rId16"/>
    <p:sldId id="487" r:id="rId17"/>
    <p:sldId id="488" r:id="rId18"/>
    <p:sldId id="480" r:id="rId19"/>
    <p:sldId id="482" r:id="rId20"/>
    <p:sldId id="483" r:id="rId21"/>
    <p:sldId id="484" r:id="rId22"/>
    <p:sldId id="273" r:id="rId23"/>
    <p:sldId id="338" r:id="rId24"/>
    <p:sldId id="340" r:id="rId25"/>
    <p:sldId id="394" r:id="rId26"/>
    <p:sldId id="471" r:id="rId27"/>
    <p:sldId id="502" r:id="rId28"/>
    <p:sldId id="503" r:id="rId29"/>
    <p:sldId id="274" r:id="rId30"/>
    <p:sldId id="275" r:id="rId31"/>
    <p:sldId id="284" r:id="rId32"/>
    <p:sldId id="492" r:id="rId33"/>
    <p:sldId id="285"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6"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079" autoAdjust="0"/>
    <p:restoredTop sz="88108" autoAdjust="0"/>
  </p:normalViewPr>
  <p:slideViewPr>
    <p:cSldViewPr snapToGrid="0" snapToObjects="1">
      <p:cViewPr varScale="1">
        <p:scale>
          <a:sx n="79" d="100"/>
          <a:sy n="79" d="100"/>
        </p:scale>
        <p:origin x="224" y="1000"/>
      </p:cViewPr>
      <p:guideLst>
        <p:guide orient="horz" pos="2160"/>
        <p:guide pos="3840"/>
      </p:guideLst>
    </p:cSldViewPr>
  </p:slideViewPr>
  <p:notesTextViewPr>
    <p:cViewPr>
      <p:scale>
        <a:sx n="150" d="100"/>
        <a:sy n="150"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7/26/22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b="1" dirty="0"/>
              <a:t>النصّ الكتابي: </a:t>
            </a:r>
            <a:r>
              <a:rPr lang="ar-LB" dirty="0"/>
              <a:t>مرقس ١٥: ١ - ٣٩.</a:t>
            </a:r>
          </a:p>
          <a:p>
            <a:pPr algn="r" rtl="1"/>
            <a:r>
              <a:rPr lang="ar-LB" b="1" dirty="0"/>
              <a:t>الفكرة الرئيسية: </a:t>
            </a:r>
            <a:r>
              <a:rPr lang="ar-LB" dirty="0"/>
              <a:t>أن يدرك الولد أنَّ أجرة الخطيَّة هي موت، وأنَّ يسوع قد دفع ثمن خطايانا ليوهب الخلاص لكلّ من يؤمن به. وأن يعي للتوبيخ والتبكيت، فيعترف بخطيَّته ويتوب عنها. </a:t>
            </a:r>
          </a:p>
          <a:p>
            <a:pPr algn="r" rtl="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القبض على يسوع</a:t>
            </a:r>
          </a:p>
          <a:p>
            <a:pPr algn="r"/>
            <a:r>
              <a:rPr lang="ar-LB" dirty="0"/>
              <a:t>لم يمض وقت طويل حتى قام يسوع ورجع إلى تلاميذه، ليجدهم نياماً. إذ شعروا بالتعب لشدّة حزنهم، وقال لهم: “اصحوا، وصلّوا أنتم أيضًا!”</a:t>
            </a:r>
          </a:p>
          <a:p>
            <a:pPr algn="r"/>
            <a:r>
              <a:rPr lang="ar-LB" dirty="0"/>
              <a:t>وعند المساء، جاء الجنود برفقة جمعٍ كبيرٍ من الناس الى البستان حيث كان يسوع ليقبضوا عليه، وسلّموه إلى قادة اليهود والرومان. لقد كان يسوع يعلم بكل ما سيحدث، لأنَّه ابن الله الوحيد. وهو كان قد نزل ليعلّم الناس عن الآب السماوي وليصالحنا معه. وبالرغم من ذلك، كثيرين رفضوا تعاليمه. لكن بعض الناس لم يريدوا أن يسمعوا ما يقوله!</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24</a:t>
            </a:fld>
            <a:endParaRPr lang="en-LB"/>
          </a:p>
        </p:txBody>
      </p:sp>
    </p:spTree>
    <p:extLst>
      <p:ext uri="{BB962C8B-B14F-4D97-AF65-F5344CB8AC3E}">
        <p14:creationId xmlns:p14="http://schemas.microsoft.com/office/powerpoint/2010/main" val="42113595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بيلاطس يُحاكم يسوع</a:t>
            </a:r>
          </a:p>
          <a:p>
            <a:pPr algn="r"/>
            <a:r>
              <a:rPr lang="ar-LB" dirty="0"/>
              <a:t>أما يسوع فقد أخذه الجنود والقادة اليهود إلى الحاكم الروماني “بيلاطس” للمحاكمة. سأله بيلاطس: “هل أنت ملك؟”</a:t>
            </a:r>
          </a:p>
          <a:p>
            <a:pPr algn="r"/>
            <a:r>
              <a:rPr lang="ar-LB" dirty="0"/>
              <a:t>فأجاب يسوع: “أنت تقول!”</a:t>
            </a:r>
          </a:p>
          <a:p>
            <a:pPr algn="r"/>
            <a:r>
              <a:rPr lang="ar-LB" dirty="0"/>
              <a:t>كان أعداء يسوع غاضبين جدًّا، وقد قالوا عنه أشياء شريرة. أمّا هو فظلّ صامتًا!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26522213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وكان بيلاطس يعلم أن يسوع بريء وهو لم يخطئ في شيء، فقال للناس: “إنكم تحتفلون في هذه الأيام بأحد أهم الأعياد. وقد اعتدت أن أطلق لكم سراح أحد المسجونين، في هذه المناسبة... فمَن تريدون أن أطلق سراحه لكم؟ يسوع أم براباس؟” وكان باراباس مُجرمًا ومسجونًا بتهمة القتل.</a:t>
            </a:r>
          </a:p>
          <a:p>
            <a:pPr algn="r"/>
            <a:endParaRPr lang="ar-LB" dirty="0"/>
          </a:p>
          <a:p>
            <a:pPr algn="r"/>
            <a:r>
              <a:rPr lang="ar-LB" b="1" dirty="0"/>
              <a:t>الناس يصرخون</a:t>
            </a:r>
          </a:p>
          <a:p>
            <a:pPr algn="r"/>
            <a:r>
              <a:rPr lang="ar-LB" dirty="0"/>
              <a:t>حينئذٍ صرخوا قائلين: “باراباس!”</a:t>
            </a:r>
          </a:p>
          <a:p>
            <a:pPr algn="r"/>
            <a:r>
              <a:rPr lang="ar-LB" dirty="0"/>
              <a:t>فسألهم بيلاطس ثانيةً: “وماذا أفعل بيسوع الناصري؟” </a:t>
            </a:r>
          </a:p>
          <a:p>
            <a:pPr algn="r"/>
            <a:r>
              <a:rPr lang="ar-LB" dirty="0"/>
              <a:t>فصرخوا بصوت عالٍ قائلين: “اصلبه! اصلبه!”</a:t>
            </a:r>
          </a:p>
          <a:p>
            <a:pPr algn="r"/>
            <a:r>
              <a:rPr lang="ar-LB" dirty="0"/>
              <a:t>لم يكن بيلاطس راضيًا بذلك، لكنه أمر جنوده أن يأخذوا يسوع ليصلبوه!</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3235835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b="1" dirty="0"/>
              <a:t>صلب يسوع</a:t>
            </a:r>
          </a:p>
          <a:p>
            <a:pPr algn="r" rtl="1"/>
            <a:r>
              <a:rPr lang="ar-LB" dirty="0"/>
              <a:t>بعد أن أخذوا يسوع، جلدوه وسمَّروه على صليب من خشب. وكان الجميع يقف حول الصليب ينظرون يسوع ويضحكون قائلين: “إن كنت أنت فعلاً ملك اليهود، فانزل من على الصليب!” </a:t>
            </a:r>
          </a:p>
          <a:p>
            <a:pPr algn="r" rtl="1"/>
            <a:r>
              <a:rPr lang="ar-LB" dirty="0"/>
              <a:t>وعندما أسلم الروح، أظلمت الشمس، وانشقّ حجاب الهيكل، فاعترف عندئذٍ قائد الجنود وقال: “إن يسوع هذا هو بالحقيقة ابن الله!”</a:t>
            </a:r>
          </a:p>
          <a:p>
            <a:pPr algn="r" rtl="1"/>
            <a:endParaRPr lang="ar-LB" dirty="0"/>
          </a:p>
          <a:p>
            <a:pPr algn="r" rtl="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24326025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النِّهاية</a:t>
            </a:r>
          </a:p>
          <a:p>
            <a:pPr algn="r"/>
            <a:r>
              <a:rPr lang="ar-LB" dirty="0"/>
              <a:t>بعد ذلك، أنزلوا جسد يسوع عن الصّليب، ووضعوه في قبرٍ كان قد حُفِر في الصّخر، ثمّ دحرجوا حجرًا ضخمًا على بابه، وبقيَ الحرّاس بالقرب من القبر لحراسته. رضيَ يسوع أن يموت بدلاً منا على الصّليب، حاملاً جميع خطايانا وذنوبنا. وإن الله وعدنا أن كلّ مَن يؤمن بموت يسوع على الصّليب، وقيامته تُغفر له خطاياه و ينال   الحياة الأبديَّة. </a:t>
            </a:r>
          </a:p>
          <a:p>
            <a:pPr algn="r"/>
            <a:endParaRPr lang="ar-LB" dirty="0"/>
          </a:p>
          <a:p>
            <a:pPr algn="r"/>
            <a:r>
              <a:rPr lang="ar-LB" b="1" dirty="0"/>
              <a:t>دعونا نحني رؤوسنا للصلاة. إذا كنت تريد أن يملك يسوع على حياتك، فيا ليتك تردِّد هذه الكلمات من بعدي. “يا يسوع، أشكرك على محبَّتك العظيمة. أشكرك لأنَّك بذلت نفسك لأجلي. أنا أعترف أنني إنسان خاطئ وبحاجة إلى مخلِّص. وأنت متَّ لتخلِّص الخطاة. إغفر لي يا يسوع خطاياي، واملُك على حياتي. باسم يسوع، آمين.”</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701704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قدّم الآية</a:t>
            </a:r>
          </a:p>
          <a:p>
            <a:pPr marL="171450" indent="-171450" algn="r" defTabSz="914400" rtl="1" eaLnBrk="1" latinLnBrk="0" hangingPunct="1">
              <a:buFont typeface="Arial" panose="020B0604020202020204" pitchFamily="34" charset="0"/>
              <a:buChar char="•"/>
            </a:pPr>
            <a:r>
              <a:rPr lang="ar-LB" dirty="0"/>
              <a:t>اِسأل الأولاد، هل حصل أحدٌ منكم على هديّة مميّزة يوماً ما؟ أيمكنكم أن تخبرونا ما كانت؟ (اسمع إلى الإجابات)</a:t>
            </a:r>
          </a:p>
          <a:p>
            <a:pPr marL="171450" indent="-171450" algn="r" defTabSz="914400" rtl="1" eaLnBrk="1" latinLnBrk="0" hangingPunct="1">
              <a:buFont typeface="Arial" panose="020B0604020202020204" pitchFamily="34" charset="0"/>
              <a:buChar char="•"/>
            </a:pPr>
            <a:r>
              <a:rPr lang="ar-LB" dirty="0"/>
              <a:t>يُخبرنا الكتاب المقدَّس عن أعظم وأفضل هديّة قدّمها الله في التاريخ.</a:t>
            </a:r>
          </a:p>
          <a:p>
            <a:pPr marL="0" algn="r" defTabSz="914400" rtl="1" eaLnBrk="1" latinLnBrk="0" hangingPunct="1"/>
            <a:endParaRPr lang="ar-LB" dirty="0"/>
          </a:p>
          <a:p>
            <a:pPr marL="0" algn="r" defTabSz="914400" rtl="1" eaLnBrk="1" latinLnBrk="0" hangingPunct="1"/>
            <a:r>
              <a:rPr lang="ar-LB" dirty="0"/>
              <a:t>اقرأ الآية من الكتاب المقدَّس</a:t>
            </a:r>
          </a:p>
          <a:p>
            <a:pPr marL="17145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عالٍ وأسلوب واضح.</a:t>
            </a:r>
          </a:p>
          <a:p>
            <a:pPr marL="0" algn="r" defTabSz="914400" rtl="1" eaLnBrk="1" latinLnBrk="0" hangingPunct="1"/>
            <a:endParaRPr lang="ar-LB" b="1" dirty="0"/>
          </a:p>
          <a:p>
            <a:pPr marL="0" algn="r" defTabSz="914400" rtl="1" eaLnBrk="1" latinLnBrk="0" hangingPunct="1"/>
            <a:r>
              <a:rPr lang="ar-LB" b="1" dirty="0"/>
              <a:t>شرح الآية</a:t>
            </a:r>
          </a:p>
          <a:p>
            <a:pPr marL="0" algn="r" defTabSz="914400" rtl="1" eaLnBrk="1" latinLnBrk="0" hangingPunct="1"/>
            <a:r>
              <a:rPr lang="ar-LB" b="1" u="sng" dirty="0"/>
              <a:t>لأَنَّهُ هكَذَا أَحَبَّ اللهُ الْعَالَمَ حَتَّى بَذَلَ ابْنَهُ الْوَحِيد: </a:t>
            </a:r>
            <a:r>
              <a:rPr lang="ar-LB" dirty="0"/>
              <a:t>نسمع كثيرًا عن المحبة. ونحن نعلم أن والدينا هم أكثر مَن يحبّنا في العالم. ولكن يوجد مَن أحبّنا أكثر، أحبّنا إلى المنتهى. أظهر ذلك حين أرسل ابنه الوحيد ليفدينا من الخطيّة، ومن الهلاك عندما مات مسمّراً على الصليب.</a:t>
            </a:r>
          </a:p>
          <a:p>
            <a:pPr marL="0" algn="r" defTabSz="914400" rtl="1" eaLnBrk="1" latinLnBrk="0" hangingPunct="1"/>
            <a:endParaRPr lang="ar-LB" b="1" u="sng" dirty="0"/>
          </a:p>
          <a:p>
            <a:pPr marL="0" algn="r" defTabSz="914400" rtl="1" eaLnBrk="1" latinLnBrk="0" hangingPunct="1"/>
            <a:r>
              <a:rPr lang="ar-LB" b="1" u="sng" dirty="0"/>
              <a:t>لِكَيْ لاَ يَهْلِكَ كُلُّ مَنْ يُؤْمِنُ بِهِ: </a:t>
            </a:r>
            <a:r>
              <a:rPr lang="ar-LB" dirty="0"/>
              <a:t>لأنه مكتوب أنَّ “أُجرة الخطيَّة هي موت”، ويسوع قد دفع ثمن خطايانا</a:t>
            </a:r>
          </a:p>
          <a:p>
            <a:pPr marL="0" algn="r" defTabSz="914400" rtl="1" eaLnBrk="1" latinLnBrk="0" hangingPunct="1"/>
            <a:r>
              <a:rPr lang="ar-LB" dirty="0"/>
              <a:t>بموته على الصليب. </a:t>
            </a:r>
          </a:p>
          <a:p>
            <a:pPr marL="0" algn="r" defTabSz="914400" rtl="1" eaLnBrk="1" latinLnBrk="0" hangingPunct="1"/>
            <a:endParaRPr lang="ar-LB" b="1" dirty="0"/>
          </a:p>
          <a:p>
            <a:pPr marL="0" algn="r" defTabSz="914400" rtl="1" eaLnBrk="1" latinLnBrk="0" hangingPunct="1"/>
            <a:r>
              <a:rPr lang="ar-LB" b="1" dirty="0"/>
              <a:t>بَلْ تَكُونُ لَهُ الْحَيَاةُ الأَبَدِيَّةُ: </a:t>
            </a:r>
            <a:r>
              <a:rPr lang="ar-LB" dirty="0"/>
              <a:t>وذلك لكي يمنحنا الخلاص والحياة الأبديَّة معه في السماء.</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عيدان خشب - تلوين.</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لوِّن عيدان الخشب بألوان مختلفة.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اكتب كلمات الآية على عيدان الخشب (نسختين).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اقسم الأولاد إلى 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ضع العيدان على الطاولة بشكل عشوائي.</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على كلّ ولد من كلّ فريق أن يسحب كلمة من كلمات الآية دون أن يُخرّب أو تتحرّك باقي العيدان.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الفريق الذي يجمع كلمات الآية ويرتّبها بالتسلسل أولاً، هو الفريق الفائز.</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dirty="0"/>
              <a:t> </a:t>
            </a:r>
            <a:r>
              <a:rPr lang="ar-LB" b="1" dirty="0"/>
              <a:t>المواد المطلوبة: </a:t>
            </a:r>
            <a:r>
              <a:rPr lang="ar-LB" dirty="0"/>
              <a:t>بيتادين – ماء – ثلاثة أكواب – ماء جافيل.</a:t>
            </a:r>
          </a:p>
          <a:p>
            <a:pPr algn="r" rtl="1"/>
            <a:endParaRPr lang="ar-LB" dirty="0"/>
          </a:p>
          <a:p>
            <a:pPr algn="r" rtl="1"/>
            <a:r>
              <a:rPr lang="ar-LB" b="1" dirty="0"/>
              <a:t>اشرح وطبِّق </a:t>
            </a:r>
          </a:p>
          <a:p>
            <a:pPr marL="171450" indent="-171450" algn="r" rtl="1">
              <a:buFont typeface="Arial" panose="020B0604020202020204" pitchFamily="34" charset="0"/>
              <a:buChar char="•"/>
            </a:pPr>
            <a:r>
              <a:rPr lang="ar-LB" dirty="0"/>
              <a:t>ضع الماء في أحد الأكواب، واشرح: لقد خلق الله السماوات والأرض، ثمّ خلق آدم وحواء. وكان كلّ ما خلقه الله حسناً وجميلاً. وكان آدم وحواء يتمتّعان بجمال الطبيعة، حتى عصيا، في أحد الأيّام، أمر الرّب،  فطردهما من الجنّة. وهكذا بدأ السقوط وانتشرت الخطيّة في العالم.    </a:t>
            </a:r>
          </a:p>
          <a:p>
            <a:pPr algn="r" rtl="1"/>
            <a:r>
              <a:rPr lang="ar-LB" dirty="0"/>
              <a:t> </a:t>
            </a:r>
          </a:p>
          <a:p>
            <a:pPr marL="171450" indent="-171450" algn="r" rtl="1">
              <a:buFont typeface="Arial" panose="020B0604020202020204" pitchFamily="34" charset="0"/>
              <a:buChar char="•"/>
            </a:pPr>
            <a:r>
              <a:rPr lang="ar-LB" dirty="0"/>
              <a:t>ضع البيتادين نقطة بعد الأخرى فوق الماء؛ هكذا بدأ الكذب، والسرقة، والغش، والحرب، والمرض، والقتل، والحسد... يزداد في العالم. فكما أنَّ هذه المادة السوداء انتشرت في الماء، هكذا ازدادت الخطيَّة في العالم. ولكن لأنَّ الله يحب الإنسان فقد وضع خطة لخلاصنا.</a:t>
            </a:r>
          </a:p>
          <a:p>
            <a:pPr marL="171450" indent="-171450" algn="r" rtl="1">
              <a:buFont typeface="Arial" panose="020B0604020202020204" pitchFamily="34" charset="0"/>
              <a:buChar char="•"/>
            </a:pPr>
            <a:endParaRPr lang="ar-LB" dirty="0"/>
          </a:p>
          <a:p>
            <a:pPr marL="171450" indent="-171450" algn="r" rtl="1">
              <a:buFont typeface="Arial" panose="020B0604020202020204" pitchFamily="34" charset="0"/>
              <a:buChar char="•"/>
            </a:pPr>
            <a:r>
              <a:rPr lang="ar-LB" dirty="0"/>
              <a:t>ضع ماء الجافيل فوق البيتادين. هذه الخطّة كانت أن يرسل الله ابنَه يسوع إلى هذه الأرض لكي يُخلِّصنا من الخطيَّة ويدفع ثمن خطايانا، لأنَّ “أجرة الخطيَّة هي موت.” وهكذا بذل ابنه الوحيد ليموت لأجلي ولأجلك، ليعطينا حياةً أفضل باسمه، فهل تقبل الرب يسوع مُخلِّصًا لحياتك؟</a:t>
            </a:r>
          </a:p>
          <a:p>
            <a:pPr marL="171450" indent="-171450" algn="r" rtl="1">
              <a:buFont typeface="Arial" panose="020B0604020202020204" pitchFamily="34" charset="0"/>
              <a:buChar char="•"/>
            </a:pPr>
            <a:endParaRPr lang="ar-LB" dirty="0"/>
          </a:p>
          <a:p>
            <a:pPr marL="0" indent="0" algn="r" rtl="1">
              <a:buFont typeface="Arial" panose="020B0604020202020204" pitchFamily="34" charset="0"/>
              <a:buNone/>
            </a:pPr>
            <a:r>
              <a:rPr lang="ar-LB" dirty="0"/>
              <a:t>دعونا نحني رؤوسنا للصلاة، إذا كنت تريد فعلاً أن يُخلِّصك الرب يسوع، ردِّد هذه الكلمات من بعدي.</a:t>
            </a:r>
          </a:p>
          <a:p>
            <a:pPr marL="0" indent="0" algn="r" rtl="1">
              <a:buFont typeface="Arial" panose="020B0604020202020204" pitchFamily="34" charset="0"/>
              <a:buNone/>
            </a:pPr>
            <a:endParaRPr lang="ar-LB" b="1" dirty="0"/>
          </a:p>
          <a:p>
            <a:pPr marL="0" indent="0" algn="r" rtl="1">
              <a:buFont typeface="Arial" panose="020B0604020202020204" pitchFamily="34" charset="0"/>
              <a:buNone/>
            </a:pPr>
            <a:r>
              <a:rPr lang="ar-LB" b="1" dirty="0"/>
              <a:t>“يا يسوع، أشكرك لأنَّك تُحبّني، أشكرك لأنَّك مُتَّ لأجلي على الصليب ولتدفع ثمن خطيّتي. أطلب</a:t>
            </a:r>
          </a:p>
          <a:p>
            <a:pPr marL="0" indent="0" algn="r" rtl="1">
              <a:buFont typeface="Arial" panose="020B0604020202020204" pitchFamily="34" charset="0"/>
              <a:buNone/>
            </a:pPr>
            <a:r>
              <a:rPr lang="ar-LB" b="1" dirty="0"/>
              <a:t>إليك اليوم أن تدخل إلى قلبي وتغفر لي خطاياي، ليصبح قلبي نقيّاً. باسم يسوع، آمين.”</a:t>
            </a:r>
          </a:p>
          <a:p>
            <a:pPr marL="171450" indent="-171450" algn="r" rtl="1">
              <a:buFont typeface="Arial" panose="020B0604020202020204" pitchFamily="34" charset="0"/>
              <a:buChar char="•"/>
            </a:pPr>
            <a:endParaRPr lang="ar-LB" b="1" dirty="0"/>
          </a:p>
          <a:p>
            <a:pPr algn="r" rtl="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21275564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 المواد المطلوبة: كرتون – أوراق ملوَّنة – مقص – لاصق – شريط.</a:t>
            </a:r>
          </a:p>
          <a:p>
            <a:pPr marL="0" algn="r" defTabSz="914400" rtl="1" eaLnBrk="1" latinLnBrk="0" hangingPunct="1"/>
            <a:endParaRPr lang="ar-LB" dirty="0"/>
          </a:p>
          <a:p>
            <a:pPr marL="0" algn="r" defTabSz="914400" rtl="1" eaLnBrk="1" latinLnBrk="0" hangingPunct="1"/>
            <a:r>
              <a:rPr lang="ar-LB" b="1" dirty="0"/>
              <a:t>اشرح وطبِّق </a:t>
            </a:r>
          </a:p>
          <a:p>
            <a:pPr marL="171450" indent="-171450" algn="r" defTabSz="914400" rtl="1" eaLnBrk="1" latinLnBrk="0" hangingPunct="1">
              <a:buFont typeface="Arial" panose="020B0604020202020204" pitchFamily="34" charset="0"/>
              <a:buChar char="•"/>
            </a:pPr>
            <a:r>
              <a:rPr lang="ar-LB" dirty="0"/>
              <a:t>ارسم حدوداً للصليب على الكرتون.</a:t>
            </a:r>
          </a:p>
          <a:p>
            <a:pPr marL="171450" indent="-171450" algn="r" defTabSz="914400" rtl="1" eaLnBrk="1" latinLnBrk="0" hangingPunct="1">
              <a:buFont typeface="Arial" panose="020B0604020202020204" pitchFamily="34" charset="0"/>
              <a:buChar char="•"/>
            </a:pPr>
            <a:r>
              <a:rPr lang="ar-LB" dirty="0"/>
              <a:t>قُم بقطع الصليب.</a:t>
            </a:r>
          </a:p>
          <a:p>
            <a:pPr marL="171450" indent="-171450" algn="r" defTabSz="914400" rtl="1" eaLnBrk="1" latinLnBrk="0" hangingPunct="1">
              <a:buFont typeface="Arial" panose="020B0604020202020204" pitchFamily="34" charset="0"/>
              <a:buChar char="•"/>
            </a:pPr>
            <a:r>
              <a:rPr lang="ar-LB" dirty="0"/>
              <a:t>قُم بقطع الأوراق الملوَّنة على شكلٍ دائريٍّ أو مُربَّع.</a:t>
            </a:r>
          </a:p>
          <a:p>
            <a:pPr marL="171450" indent="-171450" algn="r" defTabSz="914400" rtl="1" eaLnBrk="1" latinLnBrk="0" hangingPunct="1">
              <a:buFont typeface="Arial" panose="020B0604020202020204" pitchFamily="34" charset="0"/>
              <a:buChar char="•"/>
            </a:pPr>
            <a:r>
              <a:rPr lang="ar-LB" dirty="0"/>
              <a:t>الصق الأوراق على الصليب بطريقة عشوائيَّة.</a:t>
            </a:r>
          </a:p>
          <a:p>
            <a:pPr marL="171450" indent="-171450" algn="r" defTabSz="914400" rtl="1" eaLnBrk="1" latinLnBrk="0" hangingPunct="1">
              <a:buFont typeface="Arial" panose="020B0604020202020204" pitchFamily="34" charset="0"/>
              <a:buChar char="•"/>
            </a:pPr>
            <a:r>
              <a:rPr lang="ar-LB" dirty="0"/>
              <a:t>قُم بقطع الشريط تقريبًا قياس ٥ سنتمتر.</a:t>
            </a:r>
          </a:p>
          <a:p>
            <a:pPr marL="171450" indent="-171450" algn="r" defTabSz="914400" rtl="1" eaLnBrk="1" latinLnBrk="0" hangingPunct="1">
              <a:buFont typeface="Arial" panose="020B0604020202020204" pitchFamily="34" charset="0"/>
              <a:buChar char="•"/>
            </a:pPr>
            <a:r>
              <a:rPr lang="ar-LB" dirty="0"/>
              <a:t>الصق الشريط خلف الصليب من الأعلى.</a:t>
            </a:r>
          </a:p>
          <a:p>
            <a:pPr marL="171450" indent="-171450" algn="r" defTabSz="914400" rtl="1" eaLnBrk="1" latinLnBrk="0" hangingPunct="1">
              <a:buFont typeface="Arial" panose="020B0604020202020204" pitchFamily="34" charset="0"/>
              <a:buChar char="•"/>
            </a:pPr>
            <a:endParaRPr lang="ar-LB" dirty="0"/>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2154685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أهلاً وسهلاً بكم أصدقائي، أنا سعيد/ة جدًّا أن أكون معكم اليوم. نشكر الرب لأنَّه سمح أن نجتمع مرّةً أخرى. قصَّتنا اليوم حزينة بعض الشيء، لأنَّها تتكلَّم عن صلب المسيح، فهو اختار طوعًا أن يدفع ثمن خطايانا لكي يعطينا الحياة الأبديَّة. لكن على الرغم من أنَّ القصَّة محزنة، إلاّ أنَّها تولِّد فينا الرجاء والأمل. يتخلَّل برنامجنا الكثير من الفقرات. لكن أوَّلاً، دعونا نحني رؤوسنا للصلاة (شجِّع الأولاد على الصلاة).</a:t>
            </a:r>
          </a:p>
          <a:p>
            <a:pPr algn="r" rtl="1"/>
            <a:endParaRPr lang="ar-LB" sz="1200" dirty="0"/>
          </a:p>
          <a:p>
            <a:pPr algn="r" rtl="1"/>
            <a:r>
              <a:rPr lang="ar-LB" sz="1200" b="1" dirty="0"/>
              <a:t>“يا يسوع، نشكرك على هذا النهار الجديد الذي أعطيتنا إيّاه. نشكرك لأنَّك صُلبت بديلاً منّا. نرجو أن تكون معنا اليوم، لكي نتعلَّم عنك أكثر ونُطيعك في كلّ ظروف حياتنا. باسم يسوع، آمين.”</a:t>
            </a:r>
            <a:endParaRPr lang="en-LB" sz="1200" b="1"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t>(كل ديوني وفّاها يسوع)٢</a:t>
            </a:r>
          </a:p>
          <a:p>
            <a:pPr algn="ctr" rtl="1"/>
            <a:r>
              <a:rPr lang="ar-LB" dirty="0"/>
              <a:t>أهتف وأرنم وأنا فرحان</a:t>
            </a:r>
          </a:p>
          <a:p>
            <a:pPr algn="ctr" rtl="1"/>
            <a:r>
              <a:rPr lang="ar-LB" dirty="0"/>
              <a:t>كل ديوني وفّاها يسوع</a:t>
            </a:r>
          </a:p>
          <a:p>
            <a:pPr algn="ctr" rtl="1"/>
            <a:r>
              <a:rPr lang="ar-LB" dirty="0"/>
              <a:t>خطاياي في بحر النسيان</a:t>
            </a:r>
          </a:p>
          <a:p>
            <a:pPr algn="ctr" rtl="1"/>
            <a:r>
              <a:rPr lang="ar-LB" dirty="0"/>
              <a:t>كل ديوني وفّاها يسوع</a:t>
            </a:r>
          </a:p>
          <a:p>
            <a:pPr algn="ctr" rtl="1"/>
            <a:endParaRPr lang="ar-LB" dirty="0"/>
          </a:p>
          <a:p>
            <a:pPr algn="ctr" rtl="1"/>
            <a:r>
              <a:rPr lang="ar-LB" dirty="0"/>
              <a:t>(كل ديوني وفّاها على الصليب)٢</a:t>
            </a:r>
          </a:p>
          <a:p>
            <a:pPr algn="ctr" rtl="1"/>
            <a:r>
              <a:rPr lang="ar-LB" dirty="0"/>
              <a:t>أهتف وأرنم وأنا فرحان</a:t>
            </a:r>
          </a:p>
          <a:p>
            <a:pPr algn="ctr" rtl="1"/>
            <a:r>
              <a:rPr lang="ar-LB" dirty="0"/>
              <a:t>كل ديوني وفّاها على الصليب</a:t>
            </a:r>
          </a:p>
          <a:p>
            <a:pPr algn="ctr" rtl="1"/>
            <a:r>
              <a:rPr lang="ar-LB" dirty="0"/>
              <a:t>خطاياي في بحر النسيان</a:t>
            </a:r>
          </a:p>
          <a:p>
            <a:pPr algn="ctr" rtl="1"/>
            <a:r>
              <a:rPr lang="ar-LB" dirty="0"/>
              <a:t>كل ديوني وفّاها على الصليب</a:t>
            </a:r>
          </a:p>
          <a:p>
            <a:pPr algn="ctr" rtl="1"/>
            <a:endParaRPr lang="ar-LB" dirty="0"/>
          </a:p>
          <a:p>
            <a:pPr algn="ctr" rtl="1"/>
            <a:r>
              <a:rPr lang="ar-LB" dirty="0"/>
              <a:t>(خطاياي محاها الدم)٣ ابليس لن يؤذيني</a:t>
            </a:r>
          </a:p>
          <a:p>
            <a:pPr algn="ctr" rtl="1"/>
            <a:r>
              <a:rPr lang="ar-LB" dirty="0"/>
              <a:t>(لن يؤذي)٤</a:t>
            </a:r>
          </a:p>
          <a:p>
            <a:pPr algn="ctr" rtl="1"/>
            <a:r>
              <a:rPr lang="ar-LB" dirty="0"/>
              <a:t>(خطاياي محاها الدم)٣</a:t>
            </a:r>
          </a:p>
          <a:p>
            <a:pPr algn="ctr" rtl="1"/>
            <a:r>
              <a:rPr lang="ar-LB" dirty="0"/>
              <a:t>ابليس لن يؤذيني</a:t>
            </a:r>
          </a:p>
          <a:p>
            <a:pPr algn="ctr" rtl="1"/>
            <a:endParaRPr lang="ar-LB" dirty="0"/>
          </a:p>
          <a:p>
            <a:pPr algn="ctr" rtl="1"/>
            <a:r>
              <a:rPr lang="ar-LB" dirty="0"/>
              <a:t>يسوع خَد خطاياي (ورماها جوّه البحر)٣</a:t>
            </a:r>
          </a:p>
          <a:p>
            <a:pPr algn="ctr" rtl="1"/>
            <a:r>
              <a:rPr lang="ar-LB" dirty="0"/>
              <a:t>يسوع خَد خطاياي ورماها جوّه البحر</a:t>
            </a:r>
          </a:p>
          <a:p>
            <a:pPr algn="ctr" rtl="1"/>
            <a:r>
              <a:rPr lang="ar-LB" dirty="0"/>
              <a:t>لا يعود يذكرها أبداً</a:t>
            </a:r>
          </a:p>
          <a:p>
            <a:pPr algn="ctr" rtl="1"/>
            <a:endParaRPr lang="ar-LB" dirty="0"/>
          </a:p>
          <a:p>
            <a:pPr algn="ctr" rtl="1"/>
            <a:endParaRPr lang="ar-LB" dirty="0"/>
          </a:p>
          <a:p>
            <a:pPr algn="ctr" rtl="1"/>
            <a:endParaRPr lang="ar-LB" dirty="0"/>
          </a:p>
          <a:p>
            <a:pPr algn="ctr" rtl="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a:t>
            </a:fld>
            <a:endParaRPr lang="en-LB"/>
          </a:p>
        </p:txBody>
      </p:sp>
    </p:spTree>
    <p:extLst>
      <p:ext uri="{BB962C8B-B14F-4D97-AF65-F5344CB8AC3E}">
        <p14:creationId xmlns:p14="http://schemas.microsoft.com/office/powerpoint/2010/main" val="3020271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a:t>
            </a:fld>
            <a:endParaRPr lang="en-LB"/>
          </a:p>
        </p:txBody>
      </p:sp>
    </p:spTree>
    <p:extLst>
      <p:ext uri="{BB962C8B-B14F-4D97-AF65-F5344CB8AC3E}">
        <p14:creationId xmlns:p14="http://schemas.microsoft.com/office/powerpoint/2010/main" val="2593763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مات ربي عن الاولاد</a:t>
            </a:r>
          </a:p>
          <a:p>
            <a:pPr algn="ctr"/>
            <a:r>
              <a:rPr lang="ar-LB" dirty="0"/>
              <a:t>مات ربي عن الاولاد</a:t>
            </a:r>
          </a:p>
          <a:p>
            <a:pPr algn="ctr"/>
            <a:r>
              <a:rPr lang="ar-LB" dirty="0"/>
              <a:t>عن اولاد كل الناس</a:t>
            </a:r>
          </a:p>
          <a:p>
            <a:pPr algn="ctr"/>
            <a:r>
              <a:rPr lang="ar-LB" dirty="0"/>
              <a:t>حمر صفر سود بيض</a:t>
            </a:r>
          </a:p>
          <a:p>
            <a:pPr algn="ctr"/>
            <a:r>
              <a:rPr lang="ar-LB" dirty="0"/>
              <a:t>كلهم يحبهم</a:t>
            </a:r>
          </a:p>
          <a:p>
            <a:pPr algn="ctr"/>
            <a:r>
              <a:rPr lang="ar-LB" dirty="0"/>
              <a:t>مات ربي عن اولاد</a:t>
            </a:r>
          </a:p>
          <a:p>
            <a:pPr algn="ctr"/>
            <a:r>
              <a:rPr lang="ar-LB" dirty="0"/>
              <a:t>كل الناس</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10</a:t>
            </a:fld>
            <a:endParaRPr lang="en-LB"/>
          </a:p>
        </p:txBody>
      </p:sp>
    </p:spTree>
    <p:extLst>
      <p:ext uri="{BB962C8B-B14F-4D97-AF65-F5344CB8AC3E}">
        <p14:creationId xmlns:p14="http://schemas.microsoft.com/office/powerpoint/2010/main" val="2696223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رافع راسي بمحبة يسوع القدير</a:t>
            </a:r>
          </a:p>
          <a:p>
            <a:pPr algn="ctr"/>
            <a:r>
              <a:rPr lang="ar-LB" dirty="0"/>
              <a:t>مين بيصدّق للخطاة أديش حبّه كبير</a:t>
            </a:r>
          </a:p>
          <a:p>
            <a:pPr algn="ctr"/>
            <a:r>
              <a:rPr lang="ar-LB" dirty="0"/>
              <a:t>كان موته بدالي</a:t>
            </a:r>
          </a:p>
          <a:p>
            <a:pPr algn="ctr"/>
            <a:r>
              <a:rPr lang="ar-LB" dirty="0"/>
              <a:t>عالصليب هالغالي</a:t>
            </a:r>
          </a:p>
          <a:p>
            <a:pPr algn="ctr"/>
            <a:r>
              <a:rPr lang="ar-LB" dirty="0"/>
              <a:t>بعلّي صوتي العالي العالي</a:t>
            </a:r>
          </a:p>
          <a:p>
            <a:pPr algn="ctr"/>
            <a:r>
              <a:rPr lang="ar-LB" dirty="0"/>
              <a:t>بحبه بحبه كتير</a:t>
            </a:r>
          </a:p>
          <a:p>
            <a:pPr algn="ctr"/>
            <a:r>
              <a:rPr lang="ar-LB" dirty="0"/>
              <a:t>بحبه بحبه كتير</a:t>
            </a:r>
          </a:p>
          <a:p>
            <a:pPr algn="ctr"/>
            <a:endParaRPr lang="ar-LB" dirty="0"/>
          </a:p>
          <a:p>
            <a:pPr algn="ctr"/>
            <a:r>
              <a:rPr lang="ar-LB" dirty="0"/>
              <a:t>رافع راسي بقيامة يسوع من القبر</a:t>
            </a:r>
          </a:p>
          <a:p>
            <a:pPr algn="ctr"/>
            <a:r>
              <a:rPr lang="ar-LB" dirty="0"/>
              <a:t>مين بصدّق؟ أنا بصدّق، وشايف حالي بفخر</a:t>
            </a:r>
          </a:p>
          <a:p>
            <a:pPr algn="ctr"/>
            <a:r>
              <a:rPr lang="ar-LB" dirty="0"/>
              <a:t>حيّ وعايش حدّي</a:t>
            </a:r>
          </a:p>
          <a:p>
            <a:pPr algn="ctr"/>
            <a:r>
              <a:rPr lang="ar-LB" dirty="0"/>
              <a:t>بيدعمني، مين أدّي؟</a:t>
            </a:r>
          </a:p>
          <a:p>
            <a:pPr algn="ctr"/>
            <a:r>
              <a:rPr lang="ar-LB" dirty="0"/>
              <a:t>بعلّي صوتي العالي العالي</a:t>
            </a:r>
          </a:p>
          <a:p>
            <a:pPr algn="ctr"/>
            <a:r>
              <a:rPr lang="ar-LB" dirty="0"/>
              <a:t>مات وقام بنصر</a:t>
            </a:r>
          </a:p>
          <a:p>
            <a:pPr algn="ctr"/>
            <a:r>
              <a:rPr lang="ar-LB" dirty="0"/>
              <a:t>مات وقام بنصر</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13</a:t>
            </a:fld>
            <a:endParaRPr lang="en-LB"/>
          </a:p>
        </p:txBody>
      </p:sp>
    </p:spTree>
    <p:extLst>
      <p:ext uri="{BB962C8B-B14F-4D97-AF65-F5344CB8AC3E}">
        <p14:creationId xmlns:p14="http://schemas.microsoft.com/office/powerpoint/2010/main" val="239169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القرار -</a:t>
            </a:r>
          </a:p>
          <a:p>
            <a:pPr algn="ctr"/>
            <a:r>
              <a:rPr lang="ar-LB" dirty="0"/>
              <a:t>(رح خبركن عن أحلى قصة</a:t>
            </a:r>
          </a:p>
          <a:p>
            <a:pPr algn="ctr"/>
            <a:r>
              <a:rPr lang="ar-LB" dirty="0"/>
              <a:t> أعظم قصة لكل الناس</a:t>
            </a:r>
          </a:p>
          <a:p>
            <a:pPr algn="ctr"/>
            <a:r>
              <a:rPr lang="ar-LB" dirty="0"/>
              <a:t>كيف الله إجا تيخلصنا</a:t>
            </a:r>
          </a:p>
          <a:p>
            <a:pPr algn="ctr"/>
            <a:r>
              <a:rPr lang="ar-LB" dirty="0"/>
              <a:t>وهيدي الخطة من الأساس)٢</a:t>
            </a:r>
          </a:p>
          <a:p>
            <a:pPr algn="ctr"/>
            <a:r>
              <a:rPr lang="ar-LB" dirty="0"/>
              <a:t>يلي خالق هيدا الكون</a:t>
            </a:r>
          </a:p>
          <a:p>
            <a:pPr algn="ctr"/>
            <a:r>
              <a:rPr lang="ar-LB" dirty="0"/>
              <a:t>ضحّى بنفسو وإجى لهون</a:t>
            </a:r>
          </a:p>
          <a:p>
            <a:pPr algn="ctr"/>
            <a:r>
              <a:rPr lang="ar-LB" dirty="0"/>
              <a:t>أجمل شي بهالخبريّة</a:t>
            </a:r>
          </a:p>
          <a:p>
            <a:pPr algn="ctr"/>
            <a:r>
              <a:rPr lang="ar-LB" dirty="0"/>
              <a:t>مات ليعطيك حياة أبديّة</a:t>
            </a:r>
          </a:p>
          <a:p>
            <a:pPr algn="ctr"/>
            <a:r>
              <a:rPr lang="ar-LB" dirty="0"/>
              <a:t>نحنا جينا تنخبركن</a:t>
            </a:r>
          </a:p>
          <a:p>
            <a:pPr algn="ctr"/>
            <a:r>
              <a:rPr lang="ar-LB" dirty="0"/>
              <a:t> عن أحل قصة بكل الكون</a:t>
            </a:r>
          </a:p>
          <a:p>
            <a:pPr algn="ctr"/>
            <a:r>
              <a:rPr lang="ar-LB" dirty="0"/>
              <a:t>عندك رفيق إسمو يسوع،</a:t>
            </a:r>
          </a:p>
          <a:p>
            <a:pPr algn="ctr"/>
            <a:r>
              <a:rPr lang="ar-LB" dirty="0"/>
              <a:t> هو حدَّك وين ما تكون.</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18</a:t>
            </a:fld>
            <a:endParaRPr lang="en-LB"/>
          </a:p>
        </p:txBody>
      </p:sp>
    </p:spTree>
    <p:extLst>
      <p:ext uri="{BB962C8B-B14F-4D97-AF65-F5344CB8AC3E}">
        <p14:creationId xmlns:p14="http://schemas.microsoft.com/office/powerpoint/2010/main" val="13245937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baseline="0" dirty="0"/>
              <a:t> النص الكتابي: </a:t>
            </a:r>
            <a:r>
              <a:rPr lang="ar-LB" baseline="0" dirty="0"/>
              <a:t>مرقس ١٥: ١-٣٩.</a:t>
            </a:r>
            <a:endParaRPr lang="en-US" baseline="0" dirty="0"/>
          </a:p>
          <a:p>
            <a:pPr marL="0" algn="r" defTabSz="914400" rtl="1" eaLnBrk="1" latinLnBrk="0" hangingPunct="1"/>
            <a:endParaRPr lang="en-LB" baseline="0" dirty="0"/>
          </a:p>
        </p:txBody>
      </p:sp>
      <p:sp>
        <p:nvSpPr>
          <p:cNvPr id="4" name="Slide Number Placeholder 3"/>
          <p:cNvSpPr>
            <a:spLocks noGrp="1"/>
          </p:cNvSpPr>
          <p:nvPr>
            <p:ph type="sldNum" sz="quarter" idx="5"/>
          </p:nvPr>
        </p:nvSpPr>
        <p:spPr/>
        <p:txBody>
          <a:bodyPr/>
          <a:lstStyle/>
          <a:p>
            <a:fld id="{0A31E068-D99C-E840-A98D-6E78081BD850}" type="slidenum">
              <a:rPr lang="en-LB" smtClean="0"/>
              <a:t>22</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لمقدّمة</a:t>
            </a:r>
          </a:p>
          <a:p>
            <a:pPr algn="r"/>
            <a:r>
              <a:rPr lang="ar-LB" dirty="0"/>
              <a:t>عندما انتهى الرب يسوع من حديثه مع التلاميذ، ذهبوا جميعاً إلى بستان قُرب جبل الزيتون، حيثُ كان يسوع يُحبّ أن يُصلّي. وهناك قال لهم: “صلّوا واطلبوا من الله أن يُساعدكم لكي لا يغريكم الشيطان ويجرّبكم فتعملوا شيئًا خاطئًا.” ثُمَّ ابتعد عنهم قليلاً وركع وحدهُ وصلّى.</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23</a:t>
            </a:fld>
            <a:endParaRPr lang="en-LB"/>
          </a:p>
        </p:txBody>
      </p:sp>
    </p:spTree>
    <p:extLst>
      <p:ext uri="{BB962C8B-B14F-4D97-AF65-F5344CB8AC3E}">
        <p14:creationId xmlns:p14="http://schemas.microsoft.com/office/powerpoint/2010/main" val="4914698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7/26/22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jpg"/></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8.jpg"/></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38E337F-A17D-9300-7133-5AEAE8F5B366}"/>
              </a:ext>
            </a:extLst>
          </p:cNvPr>
          <p:cNvSpPr/>
          <p:nvPr/>
        </p:nvSpPr>
        <p:spPr>
          <a:xfrm>
            <a:off x="1513428" y="2765256"/>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٣١</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E5BD89D5-2550-5AC2-BD42-AB1C129C8116}"/>
              </a:ext>
            </a:extLst>
          </p:cNvPr>
          <p:cNvSpPr/>
          <p:nvPr/>
        </p:nvSpPr>
        <p:spPr>
          <a:xfrm>
            <a:off x="1451712" y="4196954"/>
            <a:ext cx="329128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الصَّلب</a:t>
            </a:r>
            <a:endParaRPr lang="en-US" sz="88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5C8FB18C-3488-C6D3-7F3A-B370176E8AAE}"/>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8E59C7C-8C9D-DA98-E431-3A43952BCF1D}"/>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31CB011-3654-F519-C38A-4C9D5A23440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3D050A3-4ADC-CC9D-7594-3FC9A63F2FB9}"/>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0665BA9-307F-E3C0-61AA-2F1507AC850A}"/>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A4D26C0-471A-351E-48B4-104ED1B153F9}"/>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BBDF4646-F1E3-8BBF-ED0A-4F6E320ACBA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007504"/>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b="0" i="0" dirty="0">
                <a:solidFill>
                  <a:srgbClr val="7030A0"/>
                </a:solidFill>
                <a:effectLst/>
                <a:latin typeface="Tahoma" panose="020B0604030504040204" pitchFamily="34" charset="0"/>
              </a:rPr>
              <a:t>مات ربي </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مات ربي عن الأولاد">
            <a:hlinkClick r:id="" action="ppaction://media"/>
            <a:extLst>
              <a:ext uri="{FF2B5EF4-FFF2-40B4-BE49-F238E27FC236}">
                <a16:creationId xmlns:a16="http://schemas.microsoft.com/office/drawing/2014/main" id="{A51AB680-8FF0-417C-83E2-7A514E8E17A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34135" y="690763"/>
            <a:ext cx="609600" cy="609600"/>
          </a:xfrm>
          <a:prstGeom prst="rect">
            <a:avLst/>
          </a:prstGeom>
        </p:spPr>
      </p:pic>
    </p:spTree>
    <p:extLst>
      <p:ext uri="{BB962C8B-B14F-4D97-AF65-F5344CB8AC3E}">
        <p14:creationId xmlns:p14="http://schemas.microsoft.com/office/powerpoint/2010/main" val="27991943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204807"/>
            <a:ext cx="9159203" cy="6167971"/>
          </a:xfrm>
          <a:prstGeom prst="rect">
            <a:avLst/>
          </a:prstGeom>
        </p:spPr>
        <p:txBody>
          <a:bodyPr wrap="square">
            <a:spAutoFit/>
          </a:bodyPr>
          <a:lstStyle/>
          <a:p>
            <a:pPr algn="ctr">
              <a:lnSpc>
                <a:spcPct val="150000"/>
              </a:lnSpc>
            </a:pPr>
            <a:r>
              <a:rPr lang="ar-LB" sz="5400" b="1" i="0" dirty="0">
                <a:solidFill>
                  <a:srgbClr val="273582"/>
                </a:solidFill>
                <a:effectLst/>
                <a:latin typeface="Tahoma" panose="020B0604030504040204" pitchFamily="34" charset="0"/>
              </a:rPr>
              <a:t>مات ربي عن الأولاد </a:t>
            </a: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 </a:t>
            </a:r>
          </a:p>
          <a:p>
            <a:pPr algn="ctr">
              <a:lnSpc>
                <a:spcPct val="150000"/>
              </a:lnSpc>
            </a:pPr>
            <a:r>
              <a:rPr lang="ar-LB" sz="5400" b="1" i="0" dirty="0">
                <a:solidFill>
                  <a:srgbClr val="273582"/>
                </a:solidFill>
                <a:effectLst/>
                <a:latin typeface="Tahoma" panose="020B0604030504040204" pitchFamily="34" charset="0"/>
              </a:rPr>
              <a:t>عن أولاد كل الناس</a:t>
            </a:r>
          </a:p>
          <a:p>
            <a:pPr algn="ctr">
              <a:lnSpc>
                <a:spcPct val="150000"/>
              </a:lnSpc>
            </a:pPr>
            <a:r>
              <a:rPr lang="ar-LB" sz="5400" b="1" i="0" dirty="0">
                <a:solidFill>
                  <a:srgbClr val="273582"/>
                </a:solidFill>
                <a:effectLst/>
                <a:latin typeface="Tahoma" panose="020B0604030504040204" pitchFamily="34" charset="0"/>
              </a:rPr>
              <a:t>حمر صفر سود بيض</a:t>
            </a:r>
          </a:p>
          <a:p>
            <a:pPr algn="ctr">
              <a:lnSpc>
                <a:spcPct val="150000"/>
              </a:lnSpc>
            </a:pPr>
            <a:r>
              <a:rPr lang="ar-LB" sz="5400" b="1" i="0" dirty="0">
                <a:solidFill>
                  <a:srgbClr val="273582"/>
                </a:solidFill>
                <a:effectLst/>
                <a:latin typeface="Tahoma" panose="020B0604030504040204" pitchFamily="34" charset="0"/>
              </a:rPr>
              <a:t>كلهم يحبهم</a:t>
            </a:r>
          </a:p>
          <a:p>
            <a:pPr algn="ctr">
              <a:lnSpc>
                <a:spcPct val="150000"/>
              </a:lnSpc>
            </a:pPr>
            <a:r>
              <a:rPr lang="ar-LB" sz="5400" b="1" i="0" dirty="0">
                <a:solidFill>
                  <a:srgbClr val="273582"/>
                </a:solidFill>
                <a:effectLst/>
                <a:latin typeface="Tahoma" panose="020B0604030504040204" pitchFamily="34" charset="0"/>
              </a:rPr>
              <a:t>مات ربي عن أولاد كل الناس</a:t>
            </a:r>
            <a:r>
              <a:rPr lang="ar-LB" sz="5400" i="0" dirty="0">
                <a:solidFill>
                  <a:srgbClr val="273582"/>
                </a:solidFill>
                <a:effectLst/>
                <a:latin typeface="Tahoma" panose="020B0604030504040204" pitchFamily="34" charset="0"/>
              </a:rPr>
              <a:t>)</a:t>
            </a:r>
            <a:r>
              <a:rPr lang="en-US" sz="5400" b="1" i="0" dirty="0">
                <a:solidFill>
                  <a:srgbClr val="273582"/>
                </a:solidFill>
                <a:effectLst/>
                <a:latin typeface="Tahoma" panose="020B0604030504040204" pitchFamily="34" charset="0"/>
              </a:rPr>
              <a:t> </a:t>
            </a:r>
            <a:r>
              <a:rPr lang="en-US" sz="5400" b="1" i="0" dirty="0">
                <a:solidFill>
                  <a:srgbClr val="273582"/>
                </a:solidFill>
                <a:effectLst/>
                <a:latin typeface="Arial" panose="020B0604020202020204" pitchFamily="34" charset="0"/>
                <a:cs typeface="Arial" panose="020B0604020202020204" pitchFamily="34" charset="0"/>
              </a:rPr>
              <a:t>٤</a:t>
            </a:r>
            <a:r>
              <a:rPr lang="ar-LB" sz="5400" b="1" i="0" dirty="0">
                <a:solidFill>
                  <a:srgbClr val="273582"/>
                </a:solidFill>
                <a:effectLst/>
                <a:latin typeface="Tahoma" panose="020B0604030504040204" pitchFamily="34" charset="0"/>
              </a:rPr>
              <a:t> </a:t>
            </a:r>
            <a:r>
              <a:rPr lang="en-US" sz="5400" b="1" i="0" dirty="0">
                <a:solidFill>
                  <a:srgbClr val="273582"/>
                </a:solidFill>
                <a:effectLst/>
                <a:latin typeface="Tahoma" panose="020B0604030504040204" pitchFamily="34" charset="0"/>
              </a:rPr>
              <a:t> </a:t>
            </a:r>
            <a:endParaRPr lang="ar-LB" sz="54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3666863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2422714"/>
            <a:ext cx="9159203" cy="1184876"/>
          </a:xfrm>
          <a:prstGeom prst="rect">
            <a:avLst/>
          </a:prstGeom>
        </p:spPr>
        <p:txBody>
          <a:bodyPr wrap="square">
            <a:spAutoFit/>
          </a:bodyPr>
          <a:lstStyle/>
          <a:p>
            <a:pPr algn="ctr">
              <a:lnSpc>
                <a:spcPct val="150000"/>
              </a:lnSpc>
            </a:pPr>
            <a:r>
              <a:rPr lang="ar-LB" sz="5400" b="1" i="0" dirty="0">
                <a:solidFill>
                  <a:srgbClr val="273582"/>
                </a:solidFill>
                <a:effectLst/>
                <a:latin typeface="Tahoma" panose="020B0604030504040204" pitchFamily="34" charset="0"/>
              </a:rPr>
              <a:t>مات ربي عن أولاد كل الناس</a:t>
            </a:r>
          </a:p>
        </p:txBody>
      </p:sp>
    </p:spTree>
    <p:extLst>
      <p:ext uri="{BB962C8B-B14F-4D97-AF65-F5344CB8AC3E}">
        <p14:creationId xmlns:p14="http://schemas.microsoft.com/office/powerpoint/2010/main" val="20227184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43933" y="1582127"/>
            <a:ext cx="5805370" cy="255454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8000" dirty="0">
                <a:solidFill>
                  <a:srgbClr val="7030A0"/>
                </a:solidFill>
              </a:rPr>
              <a:t>رافع راسي </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رافع راسي">
            <a:hlinkClick r:id="" action="ppaction://media"/>
            <a:extLst>
              <a:ext uri="{FF2B5EF4-FFF2-40B4-BE49-F238E27FC236}">
                <a16:creationId xmlns:a16="http://schemas.microsoft.com/office/drawing/2014/main" id="{AAC8A418-9E75-4EBA-860D-59E3C738383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66041" y="647405"/>
            <a:ext cx="609600" cy="609600"/>
          </a:xfrm>
          <a:prstGeom prst="rect">
            <a:avLst/>
          </a:prstGeom>
        </p:spPr>
      </p:pic>
    </p:spTree>
    <p:extLst>
      <p:ext uri="{BB962C8B-B14F-4D97-AF65-F5344CB8AC3E}">
        <p14:creationId xmlns:p14="http://schemas.microsoft.com/office/powerpoint/2010/main" val="16213386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1668488"/>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(رافع راسي بمحبة يسوع القدير</a:t>
            </a:r>
          </a:p>
          <a:p>
            <a:pPr algn="ctr" rtl="1">
              <a:lnSpc>
                <a:spcPct val="150000"/>
              </a:lnSpc>
            </a:pPr>
            <a:r>
              <a:rPr lang="ar-LB" sz="5400" b="1" i="0" dirty="0">
                <a:solidFill>
                  <a:srgbClr val="273582"/>
                </a:solidFill>
                <a:effectLst/>
                <a:latin typeface="Tahoma" panose="020B0604030504040204" pitchFamily="34" charset="0"/>
              </a:rPr>
              <a:t>مين بصدق للخطاة أديش حبّه كبير)٢</a:t>
            </a:r>
          </a:p>
        </p:txBody>
      </p:sp>
    </p:spTree>
    <p:extLst>
      <p:ext uri="{BB962C8B-B14F-4D97-AF65-F5344CB8AC3E}">
        <p14:creationId xmlns:p14="http://schemas.microsoft.com/office/powerpoint/2010/main" val="3112467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802726"/>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(كان موته بدالي عالصليب هالغالي)٢</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بعلي صوتي العالي العالي</a:t>
            </a:r>
          </a:p>
          <a:p>
            <a:pPr algn="ctr" rtl="1">
              <a:lnSpc>
                <a:spcPct val="150000"/>
              </a:lnSpc>
            </a:pPr>
            <a:r>
              <a:rPr lang="ar-LB" sz="5400" b="1" i="0" dirty="0">
                <a:solidFill>
                  <a:srgbClr val="273582"/>
                </a:solidFill>
                <a:effectLst/>
                <a:latin typeface="Tahoma" panose="020B0604030504040204" pitchFamily="34" charset="0"/>
              </a:rPr>
              <a:t>بحبه بحبه كتير</a:t>
            </a:r>
          </a:p>
          <a:p>
            <a:pPr algn="ctr" rtl="1">
              <a:lnSpc>
                <a:spcPct val="150000"/>
              </a:lnSpc>
            </a:pPr>
            <a:r>
              <a:rPr lang="ar-LB" sz="5400" b="1" i="0" dirty="0">
                <a:solidFill>
                  <a:srgbClr val="273582"/>
                </a:solidFill>
                <a:effectLst/>
                <a:latin typeface="Tahoma" panose="020B0604030504040204" pitchFamily="34" charset="0"/>
              </a:rPr>
              <a:t>بحبه بحبه كتير</a:t>
            </a:r>
          </a:p>
        </p:txBody>
      </p:sp>
    </p:spTree>
    <p:extLst>
      <p:ext uri="{BB962C8B-B14F-4D97-AF65-F5344CB8AC3E}">
        <p14:creationId xmlns:p14="http://schemas.microsoft.com/office/powerpoint/2010/main" val="32598083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67969" y="1668488"/>
            <a:ext cx="10856061"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(رافع راسي بقيامة يسوع من القبر</a:t>
            </a:r>
          </a:p>
          <a:p>
            <a:pPr algn="ctr" rtl="1">
              <a:lnSpc>
                <a:spcPct val="150000"/>
              </a:lnSpc>
            </a:pPr>
            <a:r>
              <a:rPr lang="ar-LB" sz="5400" b="1" i="0" dirty="0">
                <a:solidFill>
                  <a:srgbClr val="273582"/>
                </a:solidFill>
                <a:effectLst/>
                <a:latin typeface="Tahoma" panose="020B0604030504040204" pitchFamily="34" charset="0"/>
              </a:rPr>
              <a:t>(مين بصدق؟ أنا بصدق وشايف حالي بفخر)٢</a:t>
            </a:r>
          </a:p>
        </p:txBody>
      </p:sp>
    </p:spTree>
    <p:extLst>
      <p:ext uri="{BB962C8B-B14F-4D97-AF65-F5344CB8AC3E}">
        <p14:creationId xmlns:p14="http://schemas.microsoft.com/office/powerpoint/2010/main" val="3791840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981" y="970251"/>
            <a:ext cx="10912037" cy="4921475"/>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(حي وعايش حدي... بيدعمني مين قدي)٢</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بعلي صوتي العالي العالي</a:t>
            </a:r>
          </a:p>
          <a:p>
            <a:pPr algn="ctr" rtl="1">
              <a:lnSpc>
                <a:spcPct val="150000"/>
              </a:lnSpc>
            </a:pPr>
            <a:r>
              <a:rPr lang="ar-LB" sz="5400" b="1" i="0" dirty="0">
                <a:solidFill>
                  <a:srgbClr val="273582"/>
                </a:solidFill>
                <a:effectLst/>
                <a:latin typeface="Tahoma" panose="020B0604030504040204" pitchFamily="34" charset="0"/>
              </a:rPr>
              <a:t>مات وقام بنصر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مات وقام بنصر </a:t>
            </a:r>
            <a:endParaRPr lang="en-US" sz="54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6186309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07933" y="1147552"/>
            <a:ext cx="5805370" cy="35394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dirty="0">
                <a:solidFill>
                  <a:srgbClr val="7030A0"/>
                </a:solidFill>
              </a:rPr>
              <a:t>رح خبركن عن أحلى قصة</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ra7 khaberkon">
            <a:hlinkClick r:id="" action="ppaction://media"/>
            <a:extLst>
              <a:ext uri="{FF2B5EF4-FFF2-40B4-BE49-F238E27FC236}">
                <a16:creationId xmlns:a16="http://schemas.microsoft.com/office/drawing/2014/main" id="{54AA1720-39B3-41DA-B5A2-8FAF8BD81F0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14679" y="758654"/>
            <a:ext cx="609600" cy="609600"/>
          </a:xfrm>
          <a:prstGeom prst="rect">
            <a:avLst/>
          </a:prstGeom>
        </p:spPr>
      </p:pic>
    </p:spTree>
    <p:extLst>
      <p:ext uri="{BB962C8B-B14F-4D97-AF65-F5344CB8AC3E}">
        <p14:creationId xmlns:p14="http://schemas.microsoft.com/office/powerpoint/2010/main" val="1967325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4">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48304" y="754088"/>
            <a:ext cx="9159203" cy="4924361"/>
          </a:xfrm>
          <a:prstGeom prst="rect">
            <a:avLst/>
          </a:prstGeom>
        </p:spPr>
        <p:txBody>
          <a:bodyPr wrap="square">
            <a:spAutoFit/>
          </a:bodyPr>
          <a:lstStyle/>
          <a:p>
            <a:pPr algn="ctr" rtl="1">
              <a:lnSpc>
                <a:spcPct val="150000"/>
              </a:lnSpc>
            </a:pP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رح خبركن عن أحلى قصة</a:t>
            </a:r>
          </a:p>
          <a:p>
            <a:pPr algn="ctr" rtl="1">
              <a:lnSpc>
                <a:spcPct val="150000"/>
              </a:lnSpc>
            </a:pPr>
            <a:r>
              <a:rPr lang="ar-LB" sz="5400" b="1" i="0" dirty="0">
                <a:solidFill>
                  <a:srgbClr val="273582"/>
                </a:solidFill>
                <a:effectLst/>
                <a:latin typeface="Tahoma" panose="020B0604030504040204" pitchFamily="34" charset="0"/>
              </a:rPr>
              <a:t>أعظم قصة لكل الناس</a:t>
            </a:r>
          </a:p>
          <a:p>
            <a:pPr algn="ctr" rtl="1">
              <a:lnSpc>
                <a:spcPct val="150000"/>
              </a:lnSpc>
            </a:pPr>
            <a:r>
              <a:rPr lang="ar-LB" sz="5400" b="1" i="0" dirty="0">
                <a:solidFill>
                  <a:srgbClr val="273582"/>
                </a:solidFill>
                <a:effectLst/>
                <a:latin typeface="Tahoma" panose="020B0604030504040204" pitchFamily="34" charset="0"/>
              </a:rPr>
              <a:t>كيف الله اجا تيخلصنا</a:t>
            </a:r>
          </a:p>
          <a:p>
            <a:pPr algn="ctr" rtl="1">
              <a:lnSpc>
                <a:spcPct val="150000"/>
              </a:lnSpc>
            </a:pPr>
            <a:r>
              <a:rPr lang="ar-LB" sz="5400" b="1" i="0" dirty="0">
                <a:solidFill>
                  <a:srgbClr val="273582"/>
                </a:solidFill>
                <a:effectLst/>
                <a:latin typeface="Tahoma" panose="020B0604030504040204" pitchFamily="34" charset="0"/>
              </a:rPr>
              <a:t>وهيدا الخطة من الأساس</a:t>
            </a: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٢</a:t>
            </a:r>
          </a:p>
        </p:txBody>
      </p:sp>
    </p:spTree>
    <p:extLst>
      <p:ext uri="{BB962C8B-B14F-4D97-AF65-F5344CB8AC3E}">
        <p14:creationId xmlns:p14="http://schemas.microsoft.com/office/powerpoint/2010/main" val="8671524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213769" y="519202"/>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4" name="Picture 3" descr="A group of dolls&#10;&#10;Description automatically generated with medium confidence">
            <a:extLst>
              <a:ext uri="{FF2B5EF4-FFF2-40B4-BE49-F238E27FC236}">
                <a16:creationId xmlns:a16="http://schemas.microsoft.com/office/drawing/2014/main" id="{03F9D2B9-2784-41C9-A69B-0F5B39D262F7}"/>
              </a:ext>
            </a:extLst>
          </p:cNvPr>
          <p:cNvPicPr>
            <a:picLocks noChangeAspect="1"/>
          </p:cNvPicPr>
          <p:nvPr/>
        </p:nvPicPr>
        <p:blipFill>
          <a:blip r:embed="rId3"/>
          <a:stretch>
            <a:fillRect/>
          </a:stretch>
        </p:blipFill>
        <p:spPr>
          <a:xfrm>
            <a:off x="3305589" y="2094571"/>
            <a:ext cx="5010894" cy="4244227"/>
          </a:xfrm>
          <a:prstGeom prst="rect">
            <a:avLst/>
          </a:prstGeom>
        </p:spPr>
      </p:pic>
      <p:pic>
        <p:nvPicPr>
          <p:cNvPr id="5" name="Picture 4">
            <a:extLst>
              <a:ext uri="{FF2B5EF4-FFF2-40B4-BE49-F238E27FC236}">
                <a16:creationId xmlns:a16="http://schemas.microsoft.com/office/drawing/2014/main" id="{8E90FA02-23BD-AC70-DF35-73F3CB6898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4924361"/>
          </a:xfrm>
          <a:prstGeom prst="rect">
            <a:avLst/>
          </a:prstGeom>
        </p:spPr>
        <p:txBody>
          <a:bodyPr wrap="square">
            <a:spAutoFit/>
          </a:bodyPr>
          <a:lstStyle/>
          <a:p>
            <a:pPr algn="ctr" rtl="1">
              <a:lnSpc>
                <a:spcPct val="150000"/>
              </a:lnSpc>
            </a:pP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يلي خالق هيدا الكون</a:t>
            </a:r>
          </a:p>
          <a:p>
            <a:pPr algn="ctr" rtl="1">
              <a:lnSpc>
                <a:spcPct val="150000"/>
              </a:lnSpc>
            </a:pPr>
            <a:r>
              <a:rPr lang="ar-LB" sz="5400" b="1" i="0" dirty="0">
                <a:solidFill>
                  <a:srgbClr val="273582"/>
                </a:solidFill>
                <a:effectLst/>
                <a:latin typeface="Tahoma" panose="020B0604030504040204" pitchFamily="34" charset="0"/>
              </a:rPr>
              <a:t>ضحى بنفسو وإجى لهون</a:t>
            </a:r>
          </a:p>
          <a:p>
            <a:pPr algn="ctr" rtl="1">
              <a:lnSpc>
                <a:spcPct val="150000"/>
              </a:lnSpc>
            </a:pPr>
            <a:r>
              <a:rPr lang="ar-LB" sz="5400" b="1" i="0" dirty="0">
                <a:solidFill>
                  <a:srgbClr val="273582"/>
                </a:solidFill>
                <a:effectLst/>
                <a:latin typeface="Tahoma" panose="020B0604030504040204" pitchFamily="34" charset="0"/>
              </a:rPr>
              <a:t>أجمل شي بهالخبريّة</a:t>
            </a:r>
          </a:p>
          <a:p>
            <a:pPr algn="ctr" rtl="1">
              <a:lnSpc>
                <a:spcPct val="150000"/>
              </a:lnSpc>
            </a:pPr>
            <a:r>
              <a:rPr lang="ar-LB" sz="5400" b="1" i="0" dirty="0">
                <a:solidFill>
                  <a:srgbClr val="273582"/>
                </a:solidFill>
                <a:effectLst/>
                <a:latin typeface="Tahoma" panose="020B0604030504040204" pitchFamily="34" charset="0"/>
              </a:rPr>
              <a:t>مات ليعطيك حياة أبدية</a:t>
            </a: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٢</a:t>
            </a:r>
            <a:endParaRPr lang="ar-LB" sz="5400"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847398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4924361"/>
          </a:xfrm>
          <a:prstGeom prst="rect">
            <a:avLst/>
          </a:prstGeom>
        </p:spPr>
        <p:txBody>
          <a:bodyPr wrap="square">
            <a:spAutoFit/>
          </a:bodyPr>
          <a:lstStyle/>
          <a:p>
            <a:pPr algn="ctr" rtl="1">
              <a:lnSpc>
                <a:spcPct val="150000"/>
              </a:lnSpc>
            </a:pP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نحنا جينا تنخبركن</a:t>
            </a:r>
          </a:p>
          <a:p>
            <a:pPr algn="ctr" rtl="1">
              <a:lnSpc>
                <a:spcPct val="150000"/>
              </a:lnSpc>
            </a:pPr>
            <a:r>
              <a:rPr lang="ar-LB" sz="5400" b="1" i="0" dirty="0">
                <a:solidFill>
                  <a:srgbClr val="273582"/>
                </a:solidFill>
                <a:effectLst/>
                <a:latin typeface="Tahoma" panose="020B0604030504040204" pitchFamily="34" charset="0"/>
              </a:rPr>
              <a:t>عن أحل قصة بكل الكون</a:t>
            </a:r>
          </a:p>
          <a:p>
            <a:pPr algn="ctr" rtl="1">
              <a:lnSpc>
                <a:spcPct val="150000"/>
              </a:lnSpc>
            </a:pPr>
            <a:r>
              <a:rPr lang="ar-LB" sz="5400" b="1" i="0" dirty="0">
                <a:solidFill>
                  <a:srgbClr val="273582"/>
                </a:solidFill>
                <a:effectLst/>
                <a:latin typeface="Tahoma" panose="020B0604030504040204" pitchFamily="34" charset="0"/>
              </a:rPr>
              <a:t>عندك رفيق اسمو يسوع،</a:t>
            </a:r>
          </a:p>
          <a:p>
            <a:pPr algn="ctr" rtl="1">
              <a:lnSpc>
                <a:spcPct val="150000"/>
              </a:lnSpc>
            </a:pPr>
            <a:r>
              <a:rPr lang="ar-LB" sz="5400" b="1" i="0" dirty="0">
                <a:solidFill>
                  <a:srgbClr val="273582"/>
                </a:solidFill>
                <a:effectLst/>
                <a:latin typeface="Tahoma" panose="020B0604030504040204" pitchFamily="34" charset="0"/>
              </a:rPr>
              <a:t>هو حدك وين ما تكون</a:t>
            </a: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٢</a:t>
            </a:r>
            <a:endParaRPr lang="ar-LB" sz="5400"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27347558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4904744" y="262197"/>
            <a:ext cx="2398412"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b="0" i="0" dirty="0">
                <a:solidFill>
                  <a:srgbClr val="7030A0"/>
                </a:solidFill>
                <a:effectLst/>
                <a:latin typeface="Tahoma" panose="020B0604030504040204" pitchFamily="34" charset="0"/>
              </a:rPr>
              <a:t>الصلب</a:t>
            </a:r>
            <a:endParaRPr lang="en-US" sz="6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5" y="302150"/>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5072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group of children's toys&#10;&#10;Description automatically generated with medium confidence">
            <a:extLst>
              <a:ext uri="{FF2B5EF4-FFF2-40B4-BE49-F238E27FC236}">
                <a16:creationId xmlns:a16="http://schemas.microsoft.com/office/drawing/2014/main" id="{CFCE1C39-C686-4524-8B52-51D7A170E103}"/>
              </a:ext>
            </a:extLst>
          </p:cNvPr>
          <p:cNvPicPr>
            <a:picLocks noChangeAspect="1"/>
          </p:cNvPicPr>
          <p:nvPr/>
        </p:nvPicPr>
        <p:blipFill>
          <a:blip r:embed="rId3"/>
          <a:stretch>
            <a:fillRect/>
          </a:stretch>
        </p:blipFill>
        <p:spPr>
          <a:xfrm>
            <a:off x="3542637" y="2494463"/>
            <a:ext cx="4929847" cy="4153954"/>
          </a:xfrm>
          <a:prstGeom prst="rect">
            <a:avLst/>
          </a:prstGeom>
        </p:spPr>
      </p:pic>
      <p:pic>
        <p:nvPicPr>
          <p:cNvPr id="5" name="Picture 4">
            <a:extLst>
              <a:ext uri="{FF2B5EF4-FFF2-40B4-BE49-F238E27FC236}">
                <a16:creationId xmlns:a16="http://schemas.microsoft.com/office/drawing/2014/main" id="{F3700240-ABA7-6AB8-A909-17F2636DD0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group of men in clothing&#10;&#10;Description automatically generated with low confidence">
            <a:extLst>
              <a:ext uri="{FF2B5EF4-FFF2-40B4-BE49-F238E27FC236}">
                <a16:creationId xmlns:a16="http://schemas.microsoft.com/office/drawing/2014/main" id="{003BC300-EA1B-4F96-BDE8-41D3159A1F37}"/>
              </a:ext>
            </a:extLst>
          </p:cNvPr>
          <p:cNvPicPr>
            <a:picLocks noChangeAspect="1"/>
          </p:cNvPicPr>
          <p:nvPr/>
        </p:nvPicPr>
        <p:blipFill rotWithShape="1">
          <a:blip r:embed="rId3"/>
          <a:srcRect t="1115" b="19113"/>
          <a:stretch/>
        </p:blipFill>
        <p:spPr>
          <a:xfrm>
            <a:off x="20" y="1282"/>
            <a:ext cx="12191980" cy="6856718"/>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icture containing diagram&#10;&#10;Description automatically generated">
            <a:extLst>
              <a:ext uri="{FF2B5EF4-FFF2-40B4-BE49-F238E27FC236}">
                <a16:creationId xmlns:a16="http://schemas.microsoft.com/office/drawing/2014/main" id="{B9EBC234-AC34-45ED-A4F5-2CCAA5149893}"/>
              </a:ext>
            </a:extLst>
          </p:cNvPr>
          <p:cNvPicPr>
            <a:picLocks noChangeAspect="1"/>
          </p:cNvPicPr>
          <p:nvPr/>
        </p:nvPicPr>
        <p:blipFill rotWithShape="1">
          <a:blip r:embed="rId3"/>
          <a:srcRect t="3997" b="17070"/>
          <a:stretch/>
        </p:blipFill>
        <p:spPr>
          <a:xfrm>
            <a:off x="20" y="1282"/>
            <a:ext cx="12191980" cy="6856718"/>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icture containing text, colorful&#10;&#10;Description automatically generated">
            <a:extLst>
              <a:ext uri="{FF2B5EF4-FFF2-40B4-BE49-F238E27FC236}">
                <a16:creationId xmlns:a16="http://schemas.microsoft.com/office/drawing/2014/main" id="{CD945F14-1D89-4F01-B07C-F7A17A642CCE}"/>
              </a:ext>
            </a:extLst>
          </p:cNvPr>
          <p:cNvPicPr>
            <a:picLocks noChangeAspect="1"/>
          </p:cNvPicPr>
          <p:nvPr/>
        </p:nvPicPr>
        <p:blipFill rotWithShape="1">
          <a:blip r:embed="rId3"/>
          <a:srcRect b="21343"/>
          <a:stretch/>
        </p:blipFill>
        <p:spPr>
          <a:xfrm>
            <a:off x="20" y="1282"/>
            <a:ext cx="12191980" cy="6856718"/>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erson holding a sword&#10;&#10;Description automatically generated with low confidence">
            <a:extLst>
              <a:ext uri="{FF2B5EF4-FFF2-40B4-BE49-F238E27FC236}">
                <a16:creationId xmlns:a16="http://schemas.microsoft.com/office/drawing/2014/main" id="{57A2847B-D52A-491D-98AB-79984E37C72B}"/>
              </a:ext>
            </a:extLst>
          </p:cNvPr>
          <p:cNvPicPr>
            <a:picLocks noChangeAspect="1"/>
          </p:cNvPicPr>
          <p:nvPr/>
        </p:nvPicPr>
        <p:blipFill>
          <a:blip r:embed="rId3"/>
          <a:stretch>
            <a:fillRect/>
          </a:stretch>
        </p:blipFill>
        <p:spPr>
          <a:xfrm>
            <a:off x="-1" y="0"/>
            <a:ext cx="12192001" cy="6858000"/>
          </a:xfrm>
          <a:prstGeom prst="rect">
            <a:avLst/>
          </a:prstGeom>
        </p:spPr>
      </p:pic>
    </p:spTree>
    <p:extLst>
      <p:ext uri="{BB962C8B-B14F-4D97-AF65-F5344CB8AC3E}">
        <p14:creationId xmlns:p14="http://schemas.microsoft.com/office/powerpoint/2010/main" val="39688300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icture containing text&#10;&#10;Description automatically generated">
            <a:extLst>
              <a:ext uri="{FF2B5EF4-FFF2-40B4-BE49-F238E27FC236}">
                <a16:creationId xmlns:a16="http://schemas.microsoft.com/office/drawing/2014/main" id="{648AB44E-1A1F-461E-831D-7D880AAE0C52}"/>
              </a:ext>
            </a:extLst>
          </p:cNvPr>
          <p:cNvPicPr>
            <a:picLocks noChangeAspect="1"/>
          </p:cNvPicPr>
          <p:nvPr/>
        </p:nvPicPr>
        <p:blipFill>
          <a:blip r:embed="rId3"/>
          <a:stretch>
            <a:fillRect/>
          </a:stretch>
        </p:blipFill>
        <p:spPr>
          <a:xfrm>
            <a:off x="1524" y="0"/>
            <a:ext cx="12190476" cy="6858000"/>
          </a:xfrm>
          <a:prstGeom prst="rect">
            <a:avLst/>
          </a:prstGeom>
        </p:spPr>
      </p:pic>
    </p:spTree>
    <p:extLst>
      <p:ext uri="{BB962C8B-B14F-4D97-AF65-F5344CB8AC3E}">
        <p14:creationId xmlns:p14="http://schemas.microsoft.com/office/powerpoint/2010/main" val="21292836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diagram&#10;&#10;Description automatically generated">
            <a:extLst>
              <a:ext uri="{FF2B5EF4-FFF2-40B4-BE49-F238E27FC236}">
                <a16:creationId xmlns:a16="http://schemas.microsoft.com/office/drawing/2014/main" id="{B1E8F980-87A0-4F8C-B60C-06571D5FD894}"/>
              </a:ext>
            </a:extLst>
          </p:cNvPr>
          <p:cNvPicPr>
            <a:picLocks noChangeAspect="1"/>
          </p:cNvPicPr>
          <p:nvPr/>
        </p:nvPicPr>
        <p:blipFill rotWithShape="1">
          <a:blip r:embed="rId3"/>
          <a:srcRect t="11726" b="9617"/>
          <a:stretch/>
        </p:blipFill>
        <p:spPr>
          <a:xfrm>
            <a:off x="20" y="1282"/>
            <a:ext cx="12191980" cy="6856718"/>
          </a:xfrm>
          <a:prstGeom prst="rect">
            <a:avLst/>
          </a:prstGeom>
        </p:spPr>
      </p:pic>
    </p:spTree>
    <p:extLst>
      <p:ext uri="{BB962C8B-B14F-4D97-AF65-F5344CB8AC3E}">
        <p14:creationId xmlns:p14="http://schemas.microsoft.com/office/powerpoint/2010/main" val="6330885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081702" y="1071234"/>
            <a:ext cx="9453718" cy="4893647"/>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Helvetica Neue"/>
              </a:rPr>
              <a:t>لأَنَّهُ هكَذَا أَحَبَّ اللهُ الْعَالَمَ حَتَّى بَذَلَ ابْنَهُ الْوَحِيدَ، لِكَيْ لاَ يَهْلِكَ كُلُّ مَنْ يُؤْمِنُ بِهِ، بَلْ تَكُونُ لَهُ الْحَيَاةُ الأَبَدِيَّةُ.</a:t>
            </a:r>
            <a:br>
              <a:rPr lang="ar-LB" sz="5400" dirty="0">
                <a:solidFill>
                  <a:srgbClr val="7030A0"/>
                </a:solidFill>
              </a:rPr>
            </a:br>
            <a:r>
              <a:rPr lang="ar-LB" sz="5400" b="0" i="0" dirty="0">
                <a:solidFill>
                  <a:srgbClr val="7030A0"/>
                </a:solidFill>
                <a:effectLst/>
                <a:latin typeface="Tahoma" panose="020B0604030504040204" pitchFamily="34" charset="0"/>
              </a:rPr>
              <a:t>يوحنا ٣ : ١٦</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103D87FE-B5B7-5B45-CF46-A2A867FF31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17086" y="0"/>
            <a:ext cx="3474914" cy="2564486"/>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17763" y="1218640"/>
            <a:ext cx="5805370"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600" b="0" i="0" dirty="0">
                <a:solidFill>
                  <a:srgbClr val="7030A0"/>
                </a:solidFill>
                <a:effectLst/>
                <a:latin typeface="Tahoma" panose="020B0604030504040204" pitchFamily="34" charset="0"/>
              </a:rPr>
              <a:t>كل ديوني وفاها يسوع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ترنيمة كل ديوني - ترانيم فريق الحياة الأفضل للأطفال [R46x-EKyMtI]_01">
            <a:hlinkClick r:id="" action="ppaction://media"/>
            <a:extLst>
              <a:ext uri="{FF2B5EF4-FFF2-40B4-BE49-F238E27FC236}">
                <a16:creationId xmlns:a16="http://schemas.microsoft.com/office/drawing/2014/main" id="{E44520A2-7E0B-4363-9D03-8A2772E7401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14037" y="701675"/>
            <a:ext cx="609600" cy="609600"/>
          </a:xfrm>
          <a:prstGeom prst="rect">
            <a:avLst/>
          </a:prstGeom>
        </p:spPr>
      </p:pic>
    </p:spTree>
    <p:extLst>
      <p:ext uri="{BB962C8B-B14F-4D97-AF65-F5344CB8AC3E}">
        <p14:creationId xmlns:p14="http://schemas.microsoft.com/office/powerpoint/2010/main" val="24140449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8">
                <p:cTn id="7" fill="hold" display="0">
                  <p:stCondLst>
                    <p:cond delay="indefinite"/>
                  </p:stCondLst>
                  <p:endCondLst>
                    <p:cond evt="onStopAudio" delay="0">
                      <p:tgtEl>
                        <p:sldTgt/>
                      </p:tgtEl>
                    </p:cond>
                  </p:endCondLst>
                </p:cTn>
                <p:tgtEl>
                  <p:spTgt spid="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997226" y="557913"/>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3" name="Picture 2">
            <a:extLst>
              <a:ext uri="{FF2B5EF4-FFF2-40B4-BE49-F238E27FC236}">
                <a16:creationId xmlns:a16="http://schemas.microsoft.com/office/drawing/2014/main" id="{893DD275-1AF4-4EA4-9C88-457821811C8D}"/>
              </a:ext>
            </a:extLst>
          </p:cNvPr>
          <p:cNvPicPr>
            <a:picLocks noChangeAspect="1"/>
          </p:cNvPicPr>
          <p:nvPr/>
        </p:nvPicPr>
        <p:blipFill>
          <a:blip r:embed="rId3"/>
          <a:stretch>
            <a:fillRect/>
          </a:stretch>
        </p:blipFill>
        <p:spPr>
          <a:xfrm>
            <a:off x="6692639" y="2782000"/>
            <a:ext cx="3061463" cy="3061463"/>
          </a:xfrm>
          <a:prstGeom prst="rect">
            <a:avLst/>
          </a:prstGeom>
        </p:spPr>
      </p:pic>
      <p:pic>
        <p:nvPicPr>
          <p:cNvPr id="5" name="Picture 4" descr="A cup full of colored pencils&#10;&#10;Description automatically generated with medium confidence">
            <a:extLst>
              <a:ext uri="{FF2B5EF4-FFF2-40B4-BE49-F238E27FC236}">
                <a16:creationId xmlns:a16="http://schemas.microsoft.com/office/drawing/2014/main" id="{ED405343-9C70-4A61-82DB-C2FDC4A3DEF8}"/>
              </a:ext>
            </a:extLst>
          </p:cNvPr>
          <p:cNvPicPr>
            <a:picLocks noChangeAspect="1"/>
          </p:cNvPicPr>
          <p:nvPr/>
        </p:nvPicPr>
        <p:blipFill>
          <a:blip r:embed="rId4"/>
          <a:stretch>
            <a:fillRect/>
          </a:stretch>
        </p:blipFill>
        <p:spPr>
          <a:xfrm>
            <a:off x="2693289" y="2436887"/>
            <a:ext cx="3628106" cy="3496360"/>
          </a:xfrm>
          <a:prstGeom prst="rect">
            <a:avLst/>
          </a:prstGeom>
        </p:spPr>
      </p:pic>
      <p:pic>
        <p:nvPicPr>
          <p:cNvPr id="2" name="Picture 1">
            <a:extLst>
              <a:ext uri="{FF2B5EF4-FFF2-40B4-BE49-F238E27FC236}">
                <a16:creationId xmlns:a16="http://schemas.microsoft.com/office/drawing/2014/main" id="{AF212D46-87A9-B1DD-1023-CC5A1A264F2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110691" y="1625178"/>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23788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5045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44655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وسيلة الإيضاح</a:t>
            </a:r>
          </a:p>
        </p:txBody>
      </p:sp>
      <p:pic>
        <p:nvPicPr>
          <p:cNvPr id="3" name="Picture 2">
            <a:extLst>
              <a:ext uri="{FF2B5EF4-FFF2-40B4-BE49-F238E27FC236}">
                <a16:creationId xmlns:a16="http://schemas.microsoft.com/office/drawing/2014/main" id="{175C66E7-841E-1547-A21C-16617E4DE76A}"/>
              </a:ext>
            </a:extLst>
          </p:cNvPr>
          <p:cNvPicPr>
            <a:picLocks noChangeAspect="1"/>
          </p:cNvPicPr>
          <p:nvPr/>
        </p:nvPicPr>
        <p:blipFill rotWithShape="1">
          <a:blip r:embed="rId4"/>
          <a:srcRect l="3628" t="1985" r="2890" b="8316"/>
          <a:stretch/>
        </p:blipFill>
        <p:spPr>
          <a:xfrm>
            <a:off x="4924431" y="3472777"/>
            <a:ext cx="4833602" cy="2454270"/>
          </a:xfrm>
          <a:prstGeom prst="rect">
            <a:avLst/>
          </a:prstGeom>
        </p:spPr>
      </p:pic>
      <p:pic>
        <p:nvPicPr>
          <p:cNvPr id="5" name="Picture 4">
            <a:extLst>
              <a:ext uri="{FF2B5EF4-FFF2-40B4-BE49-F238E27FC236}">
                <a16:creationId xmlns:a16="http://schemas.microsoft.com/office/drawing/2014/main" id="{AA2EC8B0-2BAB-CBAD-093B-4EE37DCF94C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53E242E-65E7-D54B-A929-F894479AEA6A}"/>
              </a:ext>
            </a:extLst>
          </p:cNvPr>
          <p:cNvSpPr/>
          <p:nvPr/>
        </p:nvSpPr>
        <p:spPr>
          <a:xfrm>
            <a:off x="2398208" y="466110"/>
            <a:ext cx="6659309" cy="144655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أشغال يدويّة</a:t>
            </a:r>
          </a:p>
        </p:txBody>
      </p:sp>
      <p:pic>
        <p:nvPicPr>
          <p:cNvPr id="12" name="Picture 11" descr="Logo&#10;&#10;Description automatically generated">
            <a:extLst>
              <a:ext uri="{FF2B5EF4-FFF2-40B4-BE49-F238E27FC236}">
                <a16:creationId xmlns:a16="http://schemas.microsoft.com/office/drawing/2014/main" id="{C3160DE9-836B-420B-A589-DF33F0DC6106}"/>
              </a:ext>
            </a:extLst>
          </p:cNvPr>
          <p:cNvPicPr>
            <a:picLocks noChangeAspect="1"/>
          </p:cNvPicPr>
          <p:nvPr/>
        </p:nvPicPr>
        <p:blipFill>
          <a:blip r:embed="rId3"/>
          <a:stretch>
            <a:fillRect/>
          </a:stretch>
        </p:blipFill>
        <p:spPr>
          <a:xfrm>
            <a:off x="1692967" y="1917993"/>
            <a:ext cx="2056946" cy="1348264"/>
          </a:xfrm>
          <a:prstGeom prst="rect">
            <a:avLst/>
          </a:prstGeom>
        </p:spPr>
      </p:pic>
      <p:pic>
        <p:nvPicPr>
          <p:cNvPr id="14" name="Picture 13" descr="A pair of scissors cutting a piece of paper&#10;&#10;Description automatically generated with low confidence">
            <a:extLst>
              <a:ext uri="{FF2B5EF4-FFF2-40B4-BE49-F238E27FC236}">
                <a16:creationId xmlns:a16="http://schemas.microsoft.com/office/drawing/2014/main" id="{108849FC-0E3C-4BB0-A371-24472C50D767}"/>
              </a:ext>
            </a:extLst>
          </p:cNvPr>
          <p:cNvPicPr>
            <a:picLocks noChangeAspect="1"/>
          </p:cNvPicPr>
          <p:nvPr/>
        </p:nvPicPr>
        <p:blipFill>
          <a:blip r:embed="rId4"/>
          <a:stretch>
            <a:fillRect/>
          </a:stretch>
        </p:blipFill>
        <p:spPr>
          <a:xfrm rot="19465142" flipH="1">
            <a:off x="8124363" y="4160080"/>
            <a:ext cx="1895372" cy="1266458"/>
          </a:xfrm>
          <a:prstGeom prst="rect">
            <a:avLst/>
          </a:prstGeom>
        </p:spPr>
      </p:pic>
      <p:pic>
        <p:nvPicPr>
          <p:cNvPr id="3" name="Picture 2">
            <a:extLst>
              <a:ext uri="{FF2B5EF4-FFF2-40B4-BE49-F238E27FC236}">
                <a16:creationId xmlns:a16="http://schemas.microsoft.com/office/drawing/2014/main" id="{AEA205A3-4DA5-42CB-83D0-7CE624A3C294}"/>
              </a:ext>
            </a:extLst>
          </p:cNvPr>
          <p:cNvPicPr>
            <a:picLocks noChangeAspect="1"/>
          </p:cNvPicPr>
          <p:nvPr/>
        </p:nvPicPr>
        <p:blipFill>
          <a:blip r:embed="rId5"/>
          <a:stretch>
            <a:fillRect/>
          </a:stretch>
        </p:blipFill>
        <p:spPr>
          <a:xfrm>
            <a:off x="3430480" y="2068668"/>
            <a:ext cx="5023559" cy="5023559"/>
          </a:xfrm>
          <a:prstGeom prst="rect">
            <a:avLst/>
          </a:prstGeom>
        </p:spPr>
      </p:pic>
      <p:pic>
        <p:nvPicPr>
          <p:cNvPr id="6" name="Picture 5" descr="A picture containing text, connector&#10;&#10;Description automatically generated">
            <a:extLst>
              <a:ext uri="{FF2B5EF4-FFF2-40B4-BE49-F238E27FC236}">
                <a16:creationId xmlns:a16="http://schemas.microsoft.com/office/drawing/2014/main" id="{3FA0446B-5C89-4DA1-BCBC-A0B0F99AFC3A}"/>
              </a:ext>
            </a:extLst>
          </p:cNvPr>
          <p:cNvPicPr>
            <a:picLocks noChangeAspect="1"/>
          </p:cNvPicPr>
          <p:nvPr/>
        </p:nvPicPr>
        <p:blipFill>
          <a:blip r:embed="rId6"/>
          <a:stretch>
            <a:fillRect/>
          </a:stretch>
        </p:blipFill>
        <p:spPr>
          <a:xfrm>
            <a:off x="1046196" y="3883685"/>
            <a:ext cx="2304988" cy="2167503"/>
          </a:xfrm>
          <a:prstGeom prst="rect">
            <a:avLst/>
          </a:prstGeom>
        </p:spPr>
      </p:pic>
      <p:pic>
        <p:nvPicPr>
          <p:cNvPr id="2" name="Picture 1">
            <a:extLst>
              <a:ext uri="{FF2B5EF4-FFF2-40B4-BE49-F238E27FC236}">
                <a16:creationId xmlns:a16="http://schemas.microsoft.com/office/drawing/2014/main" id="{87C4CA4D-4525-A433-8A1C-2B76E82F84C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4482418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8E8D85C-C9B5-5E09-6CA7-0DE913E38673}"/>
              </a:ext>
            </a:extLst>
          </p:cNvPr>
          <p:cNvSpPr/>
          <p:nvPr/>
        </p:nvSpPr>
        <p:spPr>
          <a:xfrm>
            <a:off x="2236411"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F8AE2F8E-5F6A-74C9-B44D-123239355434}"/>
              </a:ext>
            </a:extLst>
          </p:cNvPr>
          <p:cNvSpPr/>
          <p:nvPr/>
        </p:nvSpPr>
        <p:spPr>
          <a:xfrm>
            <a:off x="1354972"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4A41C258-10B0-AC6A-1F43-DF6343F1A481}"/>
              </a:ext>
            </a:extLst>
          </p:cNvPr>
          <p:cNvCxnSpPr/>
          <p:nvPr/>
        </p:nvCxnSpPr>
        <p:spPr>
          <a:xfrm flipH="1">
            <a:off x="410360"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5D14F278-FE97-5685-3536-0B7490289DA4}"/>
              </a:ext>
            </a:extLst>
          </p:cNvPr>
          <p:cNvCxnSpPr>
            <a:cxnSpLocks/>
          </p:cNvCxnSpPr>
          <p:nvPr/>
        </p:nvCxnSpPr>
        <p:spPr>
          <a:xfrm>
            <a:off x="418312"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1BA923D-C57D-B561-44A4-6D7FB9E927CB}"/>
              </a:ext>
            </a:extLst>
          </p:cNvPr>
          <p:cNvCxnSpPr>
            <a:cxnSpLocks/>
          </p:cNvCxnSpPr>
          <p:nvPr/>
        </p:nvCxnSpPr>
        <p:spPr>
          <a:xfrm flipH="1" flipV="1">
            <a:off x="410362" y="6551875"/>
            <a:ext cx="11457828" cy="3580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2168887-A981-3E35-12A6-4C76551EB6C9}"/>
              </a:ext>
            </a:extLst>
          </p:cNvPr>
          <p:cNvCxnSpPr>
            <a:cxnSpLocks/>
          </p:cNvCxnSpPr>
          <p:nvPr/>
        </p:nvCxnSpPr>
        <p:spPr>
          <a:xfrm>
            <a:off x="11868190"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0D75939-77F2-4E34-CF95-71265327A6B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472558"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42901" y="439490"/>
            <a:ext cx="11152251" cy="5495415"/>
          </a:xfrm>
          <a:prstGeom prst="rect">
            <a:avLst/>
          </a:prstGeom>
        </p:spPr>
        <p:txBody>
          <a:bodyPr wrap="square">
            <a:spAutoFit/>
          </a:bodyPr>
          <a:lstStyle/>
          <a:p>
            <a:pPr algn="ctr" rtl="1">
              <a:lnSpc>
                <a:spcPct val="150000"/>
              </a:lnSpc>
            </a:pPr>
            <a:r>
              <a:rPr lang="en-US"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كل ديوني وفّاها يسوع</a:t>
            </a: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٢</a:t>
            </a:r>
            <a:endParaRPr lang="ar-LB" sz="4800" dirty="0">
              <a:solidFill>
                <a:srgbClr val="273582"/>
              </a:solidFill>
              <a:latin typeface="Tahoma" panose="020B0604030504040204" pitchFamily="34" charset="0"/>
            </a:endParaRPr>
          </a:p>
          <a:p>
            <a:pPr algn="ctr" rtl="1">
              <a:lnSpc>
                <a:spcPct val="150000"/>
              </a:lnSpc>
            </a:pPr>
            <a:r>
              <a:rPr lang="ar-LB" sz="4800" b="1" dirty="0">
                <a:solidFill>
                  <a:srgbClr val="273582"/>
                </a:solidFill>
                <a:latin typeface="Tahoma" panose="020B0604030504040204" pitchFamily="34" charset="0"/>
              </a:rPr>
              <a:t>أهتف وارنم وأنا فرحان</a:t>
            </a:r>
          </a:p>
          <a:p>
            <a:pPr algn="ctr" rtl="1">
              <a:lnSpc>
                <a:spcPct val="150000"/>
              </a:lnSpc>
            </a:pPr>
            <a:r>
              <a:rPr lang="ar-LB" sz="4800" b="1" dirty="0">
                <a:solidFill>
                  <a:srgbClr val="273582"/>
                </a:solidFill>
                <a:latin typeface="Tahoma" panose="020B0604030504040204" pitchFamily="34" charset="0"/>
              </a:rPr>
              <a:t>كل ديوني وفّاها يسوع</a:t>
            </a:r>
          </a:p>
          <a:p>
            <a:pPr algn="ctr" rtl="1">
              <a:lnSpc>
                <a:spcPct val="150000"/>
              </a:lnSpc>
            </a:pPr>
            <a:r>
              <a:rPr lang="ar-LB" sz="4800" b="1" dirty="0">
                <a:solidFill>
                  <a:srgbClr val="273582"/>
                </a:solidFill>
                <a:latin typeface="Tahoma" panose="020B0604030504040204" pitchFamily="34" charset="0"/>
              </a:rPr>
              <a:t>خطاياي في بحر النسيان</a:t>
            </a:r>
          </a:p>
          <a:p>
            <a:pPr algn="ctr" rtl="1">
              <a:lnSpc>
                <a:spcPct val="150000"/>
              </a:lnSpc>
            </a:pPr>
            <a:r>
              <a:rPr lang="ar-LB" sz="4800" b="1" dirty="0">
                <a:solidFill>
                  <a:srgbClr val="273582"/>
                </a:solidFill>
                <a:latin typeface="Tahoma" panose="020B0604030504040204" pitchFamily="34" charset="0"/>
              </a:rPr>
              <a:t>كل ديوني وفّاها يسوع</a:t>
            </a:r>
          </a:p>
        </p:txBody>
      </p:sp>
    </p:spTree>
    <p:extLst>
      <p:ext uri="{BB962C8B-B14F-4D97-AF65-F5344CB8AC3E}">
        <p14:creationId xmlns:p14="http://schemas.microsoft.com/office/powerpoint/2010/main" val="3733860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42901" y="663222"/>
            <a:ext cx="11152251" cy="5045164"/>
          </a:xfrm>
          <a:prstGeom prst="rect">
            <a:avLst/>
          </a:prstGeom>
        </p:spPr>
        <p:txBody>
          <a:bodyPr wrap="square">
            <a:spAutoFit/>
          </a:bodyPr>
          <a:lstStyle/>
          <a:p>
            <a:pPr algn="ctr" rtl="1">
              <a:lnSpc>
                <a:spcPct val="150000"/>
              </a:lnSpc>
            </a:pPr>
            <a:r>
              <a:rPr lang="ar-LB" sz="4400" dirty="0">
                <a:solidFill>
                  <a:srgbClr val="273582"/>
                </a:solidFill>
                <a:latin typeface="Tahoma" panose="020B0604030504040204" pitchFamily="34" charset="0"/>
              </a:rPr>
              <a:t>(</a:t>
            </a:r>
            <a:r>
              <a:rPr lang="ar-LB" sz="4400" b="1" dirty="0">
                <a:solidFill>
                  <a:srgbClr val="273582"/>
                </a:solidFill>
                <a:latin typeface="Tahoma" panose="020B0604030504040204" pitchFamily="34" charset="0"/>
              </a:rPr>
              <a:t>كل ديوني وفاها على الصليب</a:t>
            </a:r>
            <a:r>
              <a:rPr lang="ar-LB" sz="4400" dirty="0">
                <a:solidFill>
                  <a:srgbClr val="273582"/>
                </a:solidFill>
                <a:latin typeface="Tahoma" panose="020B0604030504040204" pitchFamily="34" charset="0"/>
              </a:rPr>
              <a:t>)</a:t>
            </a:r>
            <a:r>
              <a:rPr lang="ar-LB" sz="4400" b="1" dirty="0">
                <a:solidFill>
                  <a:srgbClr val="273582"/>
                </a:solidFill>
                <a:latin typeface="Tahoma" panose="020B0604030504040204" pitchFamily="34" charset="0"/>
              </a:rPr>
              <a:t>٢</a:t>
            </a:r>
          </a:p>
          <a:p>
            <a:pPr algn="ctr" rtl="1">
              <a:lnSpc>
                <a:spcPct val="150000"/>
              </a:lnSpc>
            </a:pPr>
            <a:r>
              <a:rPr lang="ar-LB" sz="4400" b="1" dirty="0">
                <a:solidFill>
                  <a:srgbClr val="273582"/>
                </a:solidFill>
                <a:latin typeface="Tahoma" panose="020B0604030504040204" pitchFamily="34" charset="0"/>
              </a:rPr>
              <a:t>أهتف وارنم وانا فرحان</a:t>
            </a:r>
          </a:p>
          <a:p>
            <a:pPr algn="ctr" rtl="1">
              <a:lnSpc>
                <a:spcPct val="150000"/>
              </a:lnSpc>
            </a:pPr>
            <a:r>
              <a:rPr lang="ar-LB" sz="4400" b="1" dirty="0">
                <a:solidFill>
                  <a:srgbClr val="273582"/>
                </a:solidFill>
                <a:latin typeface="Tahoma" panose="020B0604030504040204" pitchFamily="34" charset="0"/>
              </a:rPr>
              <a:t>كل ديوني وفاها على الصليب</a:t>
            </a:r>
          </a:p>
          <a:p>
            <a:pPr algn="ctr" rtl="1">
              <a:lnSpc>
                <a:spcPct val="150000"/>
              </a:lnSpc>
            </a:pPr>
            <a:r>
              <a:rPr lang="ar-LB" sz="4400" b="1" dirty="0">
                <a:solidFill>
                  <a:srgbClr val="273582"/>
                </a:solidFill>
                <a:latin typeface="Tahoma" panose="020B0604030504040204" pitchFamily="34" charset="0"/>
              </a:rPr>
              <a:t>خطاياي في بحر النسيان</a:t>
            </a:r>
          </a:p>
          <a:p>
            <a:pPr algn="ctr" rtl="1">
              <a:lnSpc>
                <a:spcPct val="150000"/>
              </a:lnSpc>
            </a:pPr>
            <a:r>
              <a:rPr lang="ar-LB" sz="4400" b="1" dirty="0">
                <a:solidFill>
                  <a:srgbClr val="273582"/>
                </a:solidFill>
                <a:latin typeface="Tahoma" panose="020B0604030504040204" pitchFamily="34" charset="0"/>
              </a:rPr>
              <a:t>كل ديوني وفاها على الصليب</a:t>
            </a:r>
          </a:p>
        </p:txBody>
      </p:sp>
    </p:spTree>
    <p:extLst>
      <p:ext uri="{BB962C8B-B14F-4D97-AF65-F5344CB8AC3E}">
        <p14:creationId xmlns:p14="http://schemas.microsoft.com/office/powerpoint/2010/main" val="39099445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677322"/>
            <a:ext cx="11152251" cy="5495415"/>
          </a:xfrm>
          <a:prstGeom prst="rect">
            <a:avLst/>
          </a:prstGeom>
        </p:spPr>
        <p:txBody>
          <a:bodyPr wrap="square">
            <a:spAutoFit/>
          </a:bodyPr>
          <a:lstStyle/>
          <a:p>
            <a:pPr algn="ctr" rtl="1">
              <a:lnSpc>
                <a:spcPct val="150000"/>
              </a:lnSpc>
            </a:pP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خطاياي محاها الدم هللويا</a:t>
            </a: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٣</a:t>
            </a:r>
            <a:endParaRPr lang="en-US" sz="4800" b="1" dirty="0">
              <a:solidFill>
                <a:srgbClr val="273582"/>
              </a:solidFill>
              <a:latin typeface="Tahoma" panose="020B0604030504040204" pitchFamily="34" charset="0"/>
            </a:endParaRPr>
          </a:p>
          <a:p>
            <a:pPr algn="ctr" rtl="1">
              <a:lnSpc>
                <a:spcPct val="150000"/>
              </a:lnSpc>
            </a:pPr>
            <a:r>
              <a:rPr lang="ar-LB" sz="4800" b="1" dirty="0">
                <a:solidFill>
                  <a:srgbClr val="273582"/>
                </a:solidFill>
                <a:latin typeface="Tahoma" panose="020B0604030504040204" pitchFamily="34" charset="0"/>
              </a:rPr>
              <a:t>ابليس لن يؤذيني</a:t>
            </a:r>
          </a:p>
          <a:p>
            <a:pPr algn="ctr" rtl="1">
              <a:lnSpc>
                <a:spcPct val="150000"/>
              </a:lnSpc>
            </a:pP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لن يؤذي لم يؤذي</a:t>
            </a: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٢</a:t>
            </a:r>
          </a:p>
          <a:p>
            <a:pPr algn="ctr" rtl="1">
              <a:lnSpc>
                <a:spcPct val="150000"/>
              </a:lnSpc>
            </a:pPr>
            <a:r>
              <a:rPr lang="ar-LB" sz="4800" b="1" dirty="0">
                <a:solidFill>
                  <a:srgbClr val="273582"/>
                </a:solidFill>
                <a:latin typeface="Tahoma" panose="020B0604030504040204" pitchFamily="34" charset="0"/>
              </a:rPr>
              <a:t>خطاياي محاها الدم</a:t>
            </a:r>
          </a:p>
          <a:p>
            <a:pPr algn="ctr" rtl="1">
              <a:lnSpc>
                <a:spcPct val="150000"/>
              </a:lnSpc>
            </a:pPr>
            <a:r>
              <a:rPr lang="ar-LB" sz="4800" b="1" dirty="0">
                <a:solidFill>
                  <a:srgbClr val="273582"/>
                </a:solidFill>
                <a:latin typeface="Tahoma" panose="020B0604030504040204" pitchFamily="34" charset="0"/>
              </a:rPr>
              <a:t>ابليس لن يؤذيني</a:t>
            </a:r>
          </a:p>
        </p:txBody>
      </p:sp>
    </p:spTree>
    <p:extLst>
      <p:ext uri="{BB962C8B-B14F-4D97-AF65-F5344CB8AC3E}">
        <p14:creationId xmlns:p14="http://schemas.microsoft.com/office/powerpoint/2010/main" val="4144772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677322"/>
            <a:ext cx="11152251" cy="5495415"/>
          </a:xfrm>
          <a:prstGeom prst="rect">
            <a:avLst/>
          </a:prstGeom>
        </p:spPr>
        <p:txBody>
          <a:bodyPr wrap="square">
            <a:spAutoFit/>
          </a:bodyPr>
          <a:lstStyle/>
          <a:p>
            <a:pPr algn="ctr" rtl="1">
              <a:lnSpc>
                <a:spcPct val="150000"/>
              </a:lnSpc>
            </a:pP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خطاياي محاها الدم هللويا</a:t>
            </a: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٣</a:t>
            </a:r>
            <a:endParaRPr lang="en-US" sz="4800" b="1" dirty="0">
              <a:solidFill>
                <a:srgbClr val="273582"/>
              </a:solidFill>
              <a:latin typeface="Tahoma" panose="020B0604030504040204" pitchFamily="34" charset="0"/>
            </a:endParaRPr>
          </a:p>
          <a:p>
            <a:pPr algn="ctr" rtl="1">
              <a:lnSpc>
                <a:spcPct val="150000"/>
              </a:lnSpc>
            </a:pPr>
            <a:r>
              <a:rPr lang="ar-LB" sz="4800" b="1" dirty="0">
                <a:solidFill>
                  <a:srgbClr val="273582"/>
                </a:solidFill>
                <a:latin typeface="Tahoma" panose="020B0604030504040204" pitchFamily="34" charset="0"/>
              </a:rPr>
              <a:t>إبليس لن يؤذيني</a:t>
            </a:r>
          </a:p>
          <a:p>
            <a:pPr algn="ctr" rtl="1">
              <a:lnSpc>
                <a:spcPct val="150000"/>
              </a:lnSpc>
            </a:pP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لن يؤذي لن يؤذي</a:t>
            </a: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٢</a:t>
            </a:r>
          </a:p>
          <a:p>
            <a:pPr algn="ctr" rtl="1">
              <a:lnSpc>
                <a:spcPct val="150000"/>
              </a:lnSpc>
            </a:pPr>
            <a:r>
              <a:rPr lang="ar-LB" sz="4800" b="1" dirty="0">
                <a:solidFill>
                  <a:srgbClr val="273582"/>
                </a:solidFill>
                <a:latin typeface="Tahoma" panose="020B0604030504040204" pitchFamily="34" charset="0"/>
              </a:rPr>
              <a:t>خطاياي محاها الدم</a:t>
            </a:r>
          </a:p>
          <a:p>
            <a:pPr algn="ctr" rtl="1">
              <a:lnSpc>
                <a:spcPct val="150000"/>
              </a:lnSpc>
            </a:pPr>
            <a:r>
              <a:rPr lang="ar-LB" sz="4800" b="1" dirty="0">
                <a:solidFill>
                  <a:srgbClr val="273582"/>
                </a:solidFill>
                <a:latin typeface="Tahoma" panose="020B0604030504040204" pitchFamily="34" charset="0"/>
              </a:rPr>
              <a:t>إبليس لن يؤذيني</a:t>
            </a:r>
          </a:p>
        </p:txBody>
      </p:sp>
    </p:spTree>
    <p:extLst>
      <p:ext uri="{BB962C8B-B14F-4D97-AF65-F5344CB8AC3E}">
        <p14:creationId xmlns:p14="http://schemas.microsoft.com/office/powerpoint/2010/main" val="30728105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343572"/>
            <a:ext cx="11152251" cy="6170856"/>
          </a:xfrm>
          <a:prstGeom prst="rect">
            <a:avLst/>
          </a:prstGeom>
        </p:spPr>
        <p:txBody>
          <a:bodyPr wrap="square">
            <a:spAutoFit/>
          </a:bodyPr>
          <a:lstStyle/>
          <a:p>
            <a:pPr algn="ctr" rtl="1">
              <a:lnSpc>
                <a:spcPct val="150000"/>
              </a:lnSpc>
            </a:pPr>
            <a:r>
              <a:rPr lang="ar-LB" sz="5400" b="1" dirty="0">
                <a:solidFill>
                  <a:srgbClr val="273582"/>
                </a:solidFill>
                <a:latin typeface="Tahoma" panose="020B0604030504040204" pitchFamily="34" charset="0"/>
              </a:rPr>
              <a:t>يسوع اخذ خطاياي</a:t>
            </a:r>
          </a:p>
          <a:p>
            <a:pPr algn="ctr" rtl="1">
              <a:lnSpc>
                <a:spcPct val="150000"/>
              </a:lnSpc>
            </a:pP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ورماها جوه البحر</a:t>
            </a: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٣</a:t>
            </a:r>
          </a:p>
          <a:p>
            <a:pPr algn="ctr" rtl="1">
              <a:lnSpc>
                <a:spcPct val="150000"/>
              </a:lnSpc>
            </a:pPr>
            <a:r>
              <a:rPr lang="ar-LB" sz="5400" b="1" dirty="0">
                <a:solidFill>
                  <a:srgbClr val="273582"/>
                </a:solidFill>
                <a:latin typeface="Tahoma" panose="020B0604030504040204" pitchFamily="34" charset="0"/>
              </a:rPr>
              <a:t>يسوع اخذ خطاياي</a:t>
            </a:r>
          </a:p>
          <a:p>
            <a:pPr algn="ctr" rtl="1">
              <a:lnSpc>
                <a:spcPct val="150000"/>
              </a:lnSpc>
            </a:pPr>
            <a:r>
              <a:rPr lang="ar-LB" sz="5400" b="1" dirty="0">
                <a:solidFill>
                  <a:srgbClr val="273582"/>
                </a:solidFill>
                <a:latin typeface="Tahoma" panose="020B0604030504040204" pitchFamily="34" charset="0"/>
              </a:rPr>
              <a:t>ورماها جوه البحر</a:t>
            </a:r>
          </a:p>
          <a:p>
            <a:pPr algn="ctr" rtl="1">
              <a:lnSpc>
                <a:spcPct val="150000"/>
              </a:lnSpc>
            </a:pPr>
            <a:r>
              <a:rPr lang="ar-LB" sz="5400" b="1" dirty="0">
                <a:solidFill>
                  <a:srgbClr val="273582"/>
                </a:solidFill>
                <a:latin typeface="Tahoma" panose="020B0604030504040204" pitchFamily="34" charset="0"/>
              </a:rPr>
              <a:t>لا يعد </a:t>
            </a:r>
            <a:r>
              <a:rPr lang="ar-LB" sz="5400" b="1">
                <a:solidFill>
                  <a:srgbClr val="273582"/>
                </a:solidFill>
                <a:latin typeface="Tahoma" panose="020B0604030504040204" pitchFamily="34" charset="0"/>
              </a:rPr>
              <a:t>يذكرها ابداً</a:t>
            </a:r>
            <a:endParaRPr lang="ar-LB" sz="54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4062827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343572"/>
            <a:ext cx="11152251" cy="6170856"/>
          </a:xfrm>
          <a:prstGeom prst="rect">
            <a:avLst/>
          </a:prstGeom>
        </p:spPr>
        <p:txBody>
          <a:bodyPr wrap="square">
            <a:spAutoFit/>
          </a:bodyPr>
          <a:lstStyle/>
          <a:p>
            <a:pPr algn="ctr" rtl="1">
              <a:lnSpc>
                <a:spcPct val="150000"/>
              </a:lnSpc>
            </a:pP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خطاياي محاها الدم</a:t>
            </a: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٣ </a:t>
            </a:r>
          </a:p>
          <a:p>
            <a:pPr algn="ctr" rtl="1">
              <a:lnSpc>
                <a:spcPct val="150000"/>
              </a:lnSpc>
            </a:pPr>
            <a:r>
              <a:rPr lang="ar-LB" sz="5400" b="1" dirty="0">
                <a:solidFill>
                  <a:srgbClr val="273582"/>
                </a:solidFill>
                <a:latin typeface="Tahoma" panose="020B0604030504040204" pitchFamily="34" charset="0"/>
              </a:rPr>
              <a:t>ابليس لن يؤذيني</a:t>
            </a:r>
          </a:p>
          <a:p>
            <a:pPr algn="ctr" rtl="1">
              <a:lnSpc>
                <a:spcPct val="150000"/>
              </a:lnSpc>
            </a:pPr>
            <a:r>
              <a:rPr lang="ar-LB" sz="5400" b="1" dirty="0">
                <a:solidFill>
                  <a:srgbClr val="273582"/>
                </a:solidFill>
                <a:latin typeface="Tahoma" panose="020B0604030504040204" pitchFamily="34" charset="0"/>
              </a:rPr>
              <a:t>يسوع اخذ خطاياي</a:t>
            </a:r>
          </a:p>
          <a:p>
            <a:pPr algn="ctr" rtl="1">
              <a:lnSpc>
                <a:spcPct val="150000"/>
              </a:lnSpc>
            </a:pPr>
            <a:r>
              <a:rPr lang="ar-LB" sz="5400" b="1" dirty="0">
                <a:solidFill>
                  <a:srgbClr val="273582"/>
                </a:solidFill>
                <a:latin typeface="Tahoma" panose="020B0604030504040204" pitchFamily="34" charset="0"/>
              </a:rPr>
              <a:t>ورماها جوه البحر</a:t>
            </a:r>
          </a:p>
          <a:p>
            <a:pPr algn="ctr" rtl="1">
              <a:lnSpc>
                <a:spcPct val="150000"/>
              </a:lnSpc>
            </a:pPr>
            <a:r>
              <a:rPr lang="ar-LB" sz="5400" b="1" dirty="0">
                <a:solidFill>
                  <a:srgbClr val="273582"/>
                </a:solidFill>
                <a:latin typeface="Tahoma" panose="020B0604030504040204" pitchFamily="34" charset="0"/>
              </a:rPr>
              <a:t>لا يعد يذكرها ابدا</a:t>
            </a:r>
          </a:p>
        </p:txBody>
      </p:sp>
    </p:spTree>
    <p:extLst>
      <p:ext uri="{BB962C8B-B14F-4D97-AF65-F5344CB8AC3E}">
        <p14:creationId xmlns:p14="http://schemas.microsoft.com/office/powerpoint/2010/main" val="16857914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3171</TotalTime>
  <Words>1815</Words>
  <Application>Microsoft Macintosh PowerPoint</Application>
  <PresentationFormat>Widescreen</PresentationFormat>
  <Paragraphs>230</Paragraphs>
  <Slides>33</Slides>
  <Notes>18</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578</cp:revision>
  <dcterms:created xsi:type="dcterms:W3CDTF">2020-02-20T11:27:55Z</dcterms:created>
  <dcterms:modified xsi:type="dcterms:W3CDTF">2022-07-26T11:47:18Z</dcterms:modified>
</cp:coreProperties>
</file>